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60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6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8FE631-6B4B-47D3-BA70-4B54DA5AD881}" type="doc">
      <dgm:prSet loTypeId="urn:microsoft.com/office/officeart/2005/8/layout/matrix1" loCatId="matrix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F08CF27-D492-49A8-ABC6-901ED03206D3}">
      <dgm:prSet phldrT="[Text]"/>
      <dgm:spPr/>
      <dgm:t>
        <a:bodyPr/>
        <a:lstStyle/>
        <a:p>
          <a:r>
            <a:rPr lang="fa-IR" dirty="0">
              <a:latin typeface="Vazirmatn" pitchFamily="2" charset="-78"/>
              <a:cs typeface="B Nazanin" panose="00000700000000000000" pitchFamily="2" charset="-78"/>
            </a:rPr>
            <a:t>تقریبا همه چی</a:t>
          </a:r>
          <a:r>
            <a:rPr lang="fa-IR" dirty="0">
              <a:latin typeface="Vazirmatn" pitchFamily="2" charset="-78"/>
              <a:cs typeface="B Nazanin" panose="00000700000000000000" pitchFamily="2" charset="-78"/>
              <a:sym typeface="Wingdings" panose="05000000000000000000" pitchFamily="2" charset="2"/>
            </a:rPr>
            <a:t></a:t>
          </a:r>
          <a:endParaRPr lang="en-US" dirty="0">
            <a:latin typeface="Vazirmatn" pitchFamily="2" charset="-78"/>
            <a:cs typeface="B Nazanin" panose="00000700000000000000" pitchFamily="2" charset="-78"/>
          </a:endParaRPr>
        </a:p>
      </dgm:t>
    </dgm:pt>
    <dgm:pt modelId="{5647DDA7-14F3-4D3E-AAFE-81B2CECEA893}" type="parTrans" cxnId="{F72AA0AB-BD4D-4372-B85A-CEE87ACC080B}">
      <dgm:prSet/>
      <dgm:spPr/>
      <dgm:t>
        <a:bodyPr/>
        <a:lstStyle/>
        <a:p>
          <a:endParaRPr lang="en-US">
            <a:latin typeface="Vazirmatn" pitchFamily="2" charset="-78"/>
            <a:cs typeface="Vazirmatn" pitchFamily="2" charset="-78"/>
          </a:endParaRPr>
        </a:p>
      </dgm:t>
    </dgm:pt>
    <dgm:pt modelId="{725B7821-C540-41B6-AFA2-154808B5F364}" type="sibTrans" cxnId="{F72AA0AB-BD4D-4372-B85A-CEE87ACC080B}">
      <dgm:prSet/>
      <dgm:spPr/>
      <dgm:t>
        <a:bodyPr/>
        <a:lstStyle/>
        <a:p>
          <a:endParaRPr lang="en-US">
            <a:latin typeface="Vazirmatn" pitchFamily="2" charset="-78"/>
            <a:cs typeface="Vazirmatn" pitchFamily="2" charset="-78"/>
          </a:endParaRPr>
        </a:p>
      </dgm:t>
    </dgm:pt>
    <dgm:pt modelId="{8BA1E627-8850-4CCA-B10B-637F0D175C48}">
      <dgm:prSet phldrT="[Text]"/>
      <dgm:spPr/>
      <dgm:t>
        <a:bodyPr/>
        <a:lstStyle/>
        <a:p>
          <a:r>
            <a:rPr lang="fa-IR" dirty="0" err="1">
              <a:latin typeface="Vazirmatn" pitchFamily="2" charset="-78"/>
              <a:cs typeface="B Nazanin" panose="00000700000000000000" pitchFamily="2" charset="-78"/>
            </a:rPr>
            <a:t>اپلیکیشن</a:t>
          </a:r>
          <a:r>
            <a:rPr lang="fa-IR" dirty="0">
              <a:latin typeface="Vazirmatn" pitchFamily="2" charset="-78"/>
              <a:cs typeface="B Nazanin" panose="00000700000000000000" pitchFamily="2" charset="-78"/>
            </a:rPr>
            <a:t> موبایل</a:t>
          </a:r>
          <a:endParaRPr lang="en-US" dirty="0">
            <a:latin typeface="Vazirmatn" pitchFamily="2" charset="-78"/>
            <a:cs typeface="B Nazanin" panose="00000700000000000000" pitchFamily="2" charset="-78"/>
          </a:endParaRPr>
        </a:p>
      </dgm:t>
    </dgm:pt>
    <dgm:pt modelId="{7E3DAB8B-E77C-4DAE-8713-3140A43EB64F}" type="parTrans" cxnId="{133CC22A-F5B2-42FD-9458-5413E51CDC15}">
      <dgm:prSet/>
      <dgm:spPr/>
      <dgm:t>
        <a:bodyPr/>
        <a:lstStyle/>
        <a:p>
          <a:endParaRPr lang="en-US">
            <a:latin typeface="Vazirmatn" pitchFamily="2" charset="-78"/>
            <a:cs typeface="Vazirmatn" pitchFamily="2" charset="-78"/>
          </a:endParaRPr>
        </a:p>
      </dgm:t>
    </dgm:pt>
    <dgm:pt modelId="{3D1AEA78-0A79-4B5A-AF7E-D63795458A9A}" type="sibTrans" cxnId="{133CC22A-F5B2-42FD-9458-5413E51CDC15}">
      <dgm:prSet/>
      <dgm:spPr/>
      <dgm:t>
        <a:bodyPr/>
        <a:lstStyle/>
        <a:p>
          <a:endParaRPr lang="en-US">
            <a:latin typeface="Vazirmatn" pitchFamily="2" charset="-78"/>
            <a:cs typeface="Vazirmatn" pitchFamily="2" charset="-78"/>
          </a:endParaRPr>
        </a:p>
      </dgm:t>
    </dgm:pt>
    <dgm:pt modelId="{FCE9C5F1-CE95-425E-9260-769A2B2E12D0}">
      <dgm:prSet phldrT="[Text]"/>
      <dgm:spPr/>
      <dgm:t>
        <a:bodyPr/>
        <a:lstStyle/>
        <a:p>
          <a:r>
            <a:rPr lang="fa-IR" dirty="0" err="1">
              <a:latin typeface="Vazirmatn" pitchFamily="2" charset="-78"/>
              <a:cs typeface="B Nazanin" panose="00000700000000000000" pitchFamily="2" charset="-78"/>
            </a:rPr>
            <a:t>وب</a:t>
          </a:r>
          <a:r>
            <a:rPr lang="fa-IR" dirty="0">
              <a:latin typeface="Vazirmatn" pitchFamily="2" charset="-78"/>
              <a:cs typeface="B Nazanin" panose="00000700000000000000" pitchFamily="2" charset="-78"/>
            </a:rPr>
            <a:t> سایت</a:t>
          </a:r>
          <a:endParaRPr lang="en-US" dirty="0">
            <a:latin typeface="Vazirmatn" pitchFamily="2" charset="-78"/>
            <a:cs typeface="B Nazanin" panose="00000700000000000000" pitchFamily="2" charset="-78"/>
          </a:endParaRPr>
        </a:p>
      </dgm:t>
    </dgm:pt>
    <dgm:pt modelId="{21F70C07-7320-4FEC-8839-789038E8F701}" type="parTrans" cxnId="{01896F12-1697-4C42-8E59-C27D125FFD83}">
      <dgm:prSet/>
      <dgm:spPr/>
      <dgm:t>
        <a:bodyPr/>
        <a:lstStyle/>
        <a:p>
          <a:endParaRPr lang="en-US">
            <a:latin typeface="Vazirmatn" pitchFamily="2" charset="-78"/>
            <a:cs typeface="Vazirmatn" pitchFamily="2" charset="-78"/>
          </a:endParaRPr>
        </a:p>
      </dgm:t>
    </dgm:pt>
    <dgm:pt modelId="{AE39E192-F15E-4533-9AA5-A3C32F7A79E3}" type="sibTrans" cxnId="{01896F12-1697-4C42-8E59-C27D125FFD83}">
      <dgm:prSet/>
      <dgm:spPr/>
      <dgm:t>
        <a:bodyPr/>
        <a:lstStyle/>
        <a:p>
          <a:endParaRPr lang="en-US">
            <a:latin typeface="Vazirmatn" pitchFamily="2" charset="-78"/>
            <a:cs typeface="Vazirmatn" pitchFamily="2" charset="-78"/>
          </a:endParaRPr>
        </a:p>
      </dgm:t>
    </dgm:pt>
    <dgm:pt modelId="{01134C5C-FE38-498A-A276-5201277E0403}">
      <dgm:prSet phldrT="[Text]"/>
      <dgm:spPr/>
      <dgm:t>
        <a:bodyPr/>
        <a:lstStyle/>
        <a:p>
          <a:r>
            <a:rPr lang="fa-IR" dirty="0" err="1">
              <a:latin typeface="Vazirmatn" pitchFamily="2" charset="-78"/>
              <a:cs typeface="B Nazanin" panose="00000700000000000000" pitchFamily="2" charset="-78"/>
            </a:rPr>
            <a:t>دسکتاپ</a:t>
          </a:r>
          <a:r>
            <a:rPr lang="fa-IR" dirty="0">
              <a:latin typeface="Vazirmatn" pitchFamily="2" charset="-78"/>
              <a:cs typeface="B Nazanin" panose="00000700000000000000" pitchFamily="2" charset="-78"/>
            </a:rPr>
            <a:t> </a:t>
          </a:r>
          <a:r>
            <a:rPr lang="fa-IR" dirty="0" err="1">
              <a:latin typeface="Vazirmatn" pitchFamily="2" charset="-78"/>
              <a:cs typeface="B Nazanin" panose="00000700000000000000" pitchFamily="2" charset="-78"/>
            </a:rPr>
            <a:t>اپلیکیشن</a:t>
          </a:r>
          <a:endParaRPr lang="en-US" dirty="0">
            <a:latin typeface="Vazirmatn" pitchFamily="2" charset="-78"/>
            <a:cs typeface="B Nazanin" panose="00000700000000000000" pitchFamily="2" charset="-78"/>
          </a:endParaRPr>
        </a:p>
      </dgm:t>
    </dgm:pt>
    <dgm:pt modelId="{396EBB1D-F7B0-4E2A-A33F-FD240BFA7E88}" type="parTrans" cxnId="{29B87B80-77B6-4155-BE11-B3C268CC2602}">
      <dgm:prSet/>
      <dgm:spPr/>
      <dgm:t>
        <a:bodyPr/>
        <a:lstStyle/>
        <a:p>
          <a:endParaRPr lang="en-US">
            <a:latin typeface="Vazirmatn" pitchFamily="2" charset="-78"/>
            <a:cs typeface="Vazirmatn" pitchFamily="2" charset="-78"/>
          </a:endParaRPr>
        </a:p>
      </dgm:t>
    </dgm:pt>
    <dgm:pt modelId="{A2402E91-09C2-43B7-B3B5-9E81477710BB}" type="sibTrans" cxnId="{29B87B80-77B6-4155-BE11-B3C268CC2602}">
      <dgm:prSet/>
      <dgm:spPr/>
      <dgm:t>
        <a:bodyPr/>
        <a:lstStyle/>
        <a:p>
          <a:endParaRPr lang="en-US">
            <a:latin typeface="Vazirmatn" pitchFamily="2" charset="-78"/>
            <a:cs typeface="Vazirmatn" pitchFamily="2" charset="-78"/>
          </a:endParaRPr>
        </a:p>
      </dgm:t>
    </dgm:pt>
    <dgm:pt modelId="{0751C4B6-98DA-48CB-976D-AD39355CE1E2}">
      <dgm:prSet phldrT="[Text]"/>
      <dgm:spPr/>
      <dgm:t>
        <a:bodyPr/>
        <a:lstStyle/>
        <a:p>
          <a:r>
            <a:rPr lang="fa-IR" dirty="0">
              <a:latin typeface="Vazirmatn" pitchFamily="2" charset="-78"/>
              <a:cs typeface="B Nazanin" panose="00000700000000000000" pitchFamily="2" charset="-78"/>
            </a:rPr>
            <a:t>بازی</a:t>
          </a:r>
          <a:endParaRPr lang="en-US" dirty="0">
            <a:latin typeface="Vazirmatn" pitchFamily="2" charset="-78"/>
            <a:cs typeface="B Nazanin" panose="00000700000000000000" pitchFamily="2" charset="-78"/>
          </a:endParaRPr>
        </a:p>
      </dgm:t>
    </dgm:pt>
    <dgm:pt modelId="{E742BB11-61E9-443A-AE05-FAB754796B0A}" type="parTrans" cxnId="{5FF71E98-1AAF-46D5-B620-4DDFE4BCF888}">
      <dgm:prSet/>
      <dgm:spPr/>
      <dgm:t>
        <a:bodyPr/>
        <a:lstStyle/>
        <a:p>
          <a:endParaRPr lang="en-US">
            <a:latin typeface="Vazirmatn" pitchFamily="2" charset="-78"/>
            <a:cs typeface="Vazirmatn" pitchFamily="2" charset="-78"/>
          </a:endParaRPr>
        </a:p>
      </dgm:t>
    </dgm:pt>
    <dgm:pt modelId="{88AAC34D-0DD1-4070-894D-692F5F327371}" type="sibTrans" cxnId="{5FF71E98-1AAF-46D5-B620-4DDFE4BCF888}">
      <dgm:prSet/>
      <dgm:spPr/>
      <dgm:t>
        <a:bodyPr/>
        <a:lstStyle/>
        <a:p>
          <a:endParaRPr lang="en-US">
            <a:latin typeface="Vazirmatn" pitchFamily="2" charset="-78"/>
            <a:cs typeface="Vazirmatn" pitchFamily="2" charset="-78"/>
          </a:endParaRPr>
        </a:p>
      </dgm:t>
    </dgm:pt>
    <dgm:pt modelId="{D6FF9927-FB1F-4596-8D51-3BAC6933E41D}" type="pres">
      <dgm:prSet presAssocID="{BA8FE631-6B4B-47D3-BA70-4B54DA5AD881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FF019E3-1317-400B-9E92-6CB028EB519B}" type="pres">
      <dgm:prSet presAssocID="{BA8FE631-6B4B-47D3-BA70-4B54DA5AD881}" presName="matrix" presStyleCnt="0"/>
      <dgm:spPr/>
    </dgm:pt>
    <dgm:pt modelId="{29C69DAF-0F9E-4950-8ACB-8EEC32928142}" type="pres">
      <dgm:prSet presAssocID="{BA8FE631-6B4B-47D3-BA70-4B54DA5AD881}" presName="tile1" presStyleLbl="node1" presStyleIdx="0" presStyleCnt="4"/>
      <dgm:spPr/>
    </dgm:pt>
    <dgm:pt modelId="{A668894F-12DB-4D9C-AA28-049A14E7C9AF}" type="pres">
      <dgm:prSet presAssocID="{BA8FE631-6B4B-47D3-BA70-4B54DA5AD88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2833B01-BB94-45CE-A611-725F1ABD7A31}" type="pres">
      <dgm:prSet presAssocID="{BA8FE631-6B4B-47D3-BA70-4B54DA5AD881}" presName="tile2" presStyleLbl="node1" presStyleIdx="1" presStyleCnt="4" custLinFactNeighborX="1911" custLinFactNeighborY="-6202"/>
      <dgm:spPr/>
    </dgm:pt>
    <dgm:pt modelId="{00F4C64A-20DE-46DA-A1C5-9DF52C9304A2}" type="pres">
      <dgm:prSet presAssocID="{BA8FE631-6B4B-47D3-BA70-4B54DA5AD88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341DFAE-6C5B-440C-BB0C-B18E6AD03F7C}" type="pres">
      <dgm:prSet presAssocID="{BA8FE631-6B4B-47D3-BA70-4B54DA5AD881}" presName="tile3" presStyleLbl="node1" presStyleIdx="2" presStyleCnt="4"/>
      <dgm:spPr/>
    </dgm:pt>
    <dgm:pt modelId="{26113B6D-9F21-4665-96C0-58CD243DF5D9}" type="pres">
      <dgm:prSet presAssocID="{BA8FE631-6B4B-47D3-BA70-4B54DA5AD88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7867DF6-AC17-4A35-B80B-942D04D2D30F}" type="pres">
      <dgm:prSet presAssocID="{BA8FE631-6B4B-47D3-BA70-4B54DA5AD881}" presName="tile4" presStyleLbl="node1" presStyleIdx="3" presStyleCnt="4"/>
      <dgm:spPr/>
    </dgm:pt>
    <dgm:pt modelId="{8640320F-C2A3-46D3-AFED-7F0126D4D717}" type="pres">
      <dgm:prSet presAssocID="{BA8FE631-6B4B-47D3-BA70-4B54DA5AD88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DB641AA8-E796-4E32-8153-AFBE6DFB78B5}" type="pres">
      <dgm:prSet presAssocID="{BA8FE631-6B4B-47D3-BA70-4B54DA5AD881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01896F12-1697-4C42-8E59-C27D125FFD83}" srcId="{AF08CF27-D492-49A8-ABC6-901ED03206D3}" destId="{FCE9C5F1-CE95-425E-9260-769A2B2E12D0}" srcOrd="1" destOrd="0" parTransId="{21F70C07-7320-4FEC-8839-789038E8F701}" sibTransId="{AE39E192-F15E-4533-9AA5-A3C32F7A79E3}"/>
    <dgm:cxn modelId="{133CC22A-F5B2-42FD-9458-5413E51CDC15}" srcId="{AF08CF27-D492-49A8-ABC6-901ED03206D3}" destId="{8BA1E627-8850-4CCA-B10B-637F0D175C48}" srcOrd="0" destOrd="0" parTransId="{7E3DAB8B-E77C-4DAE-8713-3140A43EB64F}" sibTransId="{3D1AEA78-0A79-4B5A-AF7E-D63795458A9A}"/>
    <dgm:cxn modelId="{F94D5342-E933-4E44-AEB2-117C168F702D}" type="presOf" srcId="{FCE9C5F1-CE95-425E-9260-769A2B2E12D0}" destId="{00F4C64A-20DE-46DA-A1C5-9DF52C9304A2}" srcOrd="1" destOrd="0" presId="urn:microsoft.com/office/officeart/2005/8/layout/matrix1"/>
    <dgm:cxn modelId="{589C3A71-B0F1-4A4F-88CC-B0B439502653}" type="presOf" srcId="{0751C4B6-98DA-48CB-976D-AD39355CE1E2}" destId="{57867DF6-AC17-4A35-B80B-942D04D2D30F}" srcOrd="0" destOrd="0" presId="urn:microsoft.com/office/officeart/2005/8/layout/matrix1"/>
    <dgm:cxn modelId="{E69FDF58-4B7D-4532-847B-CA23A5F46E29}" type="presOf" srcId="{AF08CF27-D492-49A8-ABC6-901ED03206D3}" destId="{DB641AA8-E796-4E32-8153-AFBE6DFB78B5}" srcOrd="0" destOrd="0" presId="urn:microsoft.com/office/officeart/2005/8/layout/matrix1"/>
    <dgm:cxn modelId="{7BA59D5A-CA3F-4DEA-8321-924ECCFF6047}" type="presOf" srcId="{8BA1E627-8850-4CCA-B10B-637F0D175C48}" destId="{A668894F-12DB-4D9C-AA28-049A14E7C9AF}" srcOrd="1" destOrd="0" presId="urn:microsoft.com/office/officeart/2005/8/layout/matrix1"/>
    <dgm:cxn modelId="{29B87B80-77B6-4155-BE11-B3C268CC2602}" srcId="{AF08CF27-D492-49A8-ABC6-901ED03206D3}" destId="{01134C5C-FE38-498A-A276-5201277E0403}" srcOrd="2" destOrd="0" parTransId="{396EBB1D-F7B0-4E2A-A33F-FD240BFA7E88}" sibTransId="{A2402E91-09C2-43B7-B3B5-9E81477710BB}"/>
    <dgm:cxn modelId="{3264DE81-596B-4F2E-9C4F-AAFB700B1AE2}" type="presOf" srcId="{0751C4B6-98DA-48CB-976D-AD39355CE1E2}" destId="{8640320F-C2A3-46D3-AFED-7F0126D4D717}" srcOrd="1" destOrd="0" presId="urn:microsoft.com/office/officeart/2005/8/layout/matrix1"/>
    <dgm:cxn modelId="{CC82418F-E643-417E-95AF-8355E1A7643D}" type="presOf" srcId="{8BA1E627-8850-4CCA-B10B-637F0D175C48}" destId="{29C69DAF-0F9E-4950-8ACB-8EEC32928142}" srcOrd="0" destOrd="0" presId="urn:microsoft.com/office/officeart/2005/8/layout/matrix1"/>
    <dgm:cxn modelId="{83DE4594-DD3F-4560-A1C3-4ACC328CE4FC}" type="presOf" srcId="{BA8FE631-6B4B-47D3-BA70-4B54DA5AD881}" destId="{D6FF9927-FB1F-4596-8D51-3BAC6933E41D}" srcOrd="0" destOrd="0" presId="urn:microsoft.com/office/officeart/2005/8/layout/matrix1"/>
    <dgm:cxn modelId="{C94EA395-8DE5-47EC-937D-45F3732C2D85}" type="presOf" srcId="{01134C5C-FE38-498A-A276-5201277E0403}" destId="{3341DFAE-6C5B-440C-BB0C-B18E6AD03F7C}" srcOrd="0" destOrd="0" presId="urn:microsoft.com/office/officeart/2005/8/layout/matrix1"/>
    <dgm:cxn modelId="{5FF71E98-1AAF-46D5-B620-4DDFE4BCF888}" srcId="{AF08CF27-D492-49A8-ABC6-901ED03206D3}" destId="{0751C4B6-98DA-48CB-976D-AD39355CE1E2}" srcOrd="3" destOrd="0" parTransId="{E742BB11-61E9-443A-AE05-FAB754796B0A}" sibTransId="{88AAC34D-0DD1-4070-894D-692F5F327371}"/>
    <dgm:cxn modelId="{3A4C85A0-F8C9-4553-A2BE-CF743E708C43}" type="presOf" srcId="{01134C5C-FE38-498A-A276-5201277E0403}" destId="{26113B6D-9F21-4665-96C0-58CD243DF5D9}" srcOrd="1" destOrd="0" presId="urn:microsoft.com/office/officeart/2005/8/layout/matrix1"/>
    <dgm:cxn modelId="{F72AA0AB-BD4D-4372-B85A-CEE87ACC080B}" srcId="{BA8FE631-6B4B-47D3-BA70-4B54DA5AD881}" destId="{AF08CF27-D492-49A8-ABC6-901ED03206D3}" srcOrd="0" destOrd="0" parTransId="{5647DDA7-14F3-4D3E-AAFE-81B2CECEA893}" sibTransId="{725B7821-C540-41B6-AFA2-154808B5F364}"/>
    <dgm:cxn modelId="{88B363D0-C719-4BCA-80CF-4E038D0D0A70}" type="presOf" srcId="{FCE9C5F1-CE95-425E-9260-769A2B2E12D0}" destId="{22833B01-BB94-45CE-A611-725F1ABD7A31}" srcOrd="0" destOrd="0" presId="urn:microsoft.com/office/officeart/2005/8/layout/matrix1"/>
    <dgm:cxn modelId="{5389E628-D8C3-42DE-828E-2AB52439B206}" type="presParOf" srcId="{D6FF9927-FB1F-4596-8D51-3BAC6933E41D}" destId="{4FF019E3-1317-400B-9E92-6CB028EB519B}" srcOrd="0" destOrd="0" presId="urn:microsoft.com/office/officeart/2005/8/layout/matrix1"/>
    <dgm:cxn modelId="{1DD2CB65-550C-471E-85D5-9861D15C6A7F}" type="presParOf" srcId="{4FF019E3-1317-400B-9E92-6CB028EB519B}" destId="{29C69DAF-0F9E-4950-8ACB-8EEC32928142}" srcOrd="0" destOrd="0" presId="urn:microsoft.com/office/officeart/2005/8/layout/matrix1"/>
    <dgm:cxn modelId="{D04392F6-75CB-4808-A2F1-3284E7488773}" type="presParOf" srcId="{4FF019E3-1317-400B-9E92-6CB028EB519B}" destId="{A668894F-12DB-4D9C-AA28-049A14E7C9AF}" srcOrd="1" destOrd="0" presId="urn:microsoft.com/office/officeart/2005/8/layout/matrix1"/>
    <dgm:cxn modelId="{657BDE45-AB1B-4E97-ABCF-4BB8E66A5B59}" type="presParOf" srcId="{4FF019E3-1317-400B-9E92-6CB028EB519B}" destId="{22833B01-BB94-45CE-A611-725F1ABD7A31}" srcOrd="2" destOrd="0" presId="urn:microsoft.com/office/officeart/2005/8/layout/matrix1"/>
    <dgm:cxn modelId="{499C2D1A-49BE-4916-81C1-D5F7521A15F2}" type="presParOf" srcId="{4FF019E3-1317-400B-9E92-6CB028EB519B}" destId="{00F4C64A-20DE-46DA-A1C5-9DF52C9304A2}" srcOrd="3" destOrd="0" presId="urn:microsoft.com/office/officeart/2005/8/layout/matrix1"/>
    <dgm:cxn modelId="{843FC883-583B-4EB8-890F-DEB3A8735285}" type="presParOf" srcId="{4FF019E3-1317-400B-9E92-6CB028EB519B}" destId="{3341DFAE-6C5B-440C-BB0C-B18E6AD03F7C}" srcOrd="4" destOrd="0" presId="urn:microsoft.com/office/officeart/2005/8/layout/matrix1"/>
    <dgm:cxn modelId="{BC4AB5A0-5BD9-4AB0-9EF2-44E3B5EE548B}" type="presParOf" srcId="{4FF019E3-1317-400B-9E92-6CB028EB519B}" destId="{26113B6D-9F21-4665-96C0-58CD243DF5D9}" srcOrd="5" destOrd="0" presId="urn:microsoft.com/office/officeart/2005/8/layout/matrix1"/>
    <dgm:cxn modelId="{C5101579-3134-44C4-8DD5-4544B67B1EF1}" type="presParOf" srcId="{4FF019E3-1317-400B-9E92-6CB028EB519B}" destId="{57867DF6-AC17-4A35-B80B-942D04D2D30F}" srcOrd="6" destOrd="0" presId="urn:microsoft.com/office/officeart/2005/8/layout/matrix1"/>
    <dgm:cxn modelId="{E3414869-1D99-4F27-92A6-BF12FDD5D694}" type="presParOf" srcId="{4FF019E3-1317-400B-9E92-6CB028EB519B}" destId="{8640320F-C2A3-46D3-AFED-7F0126D4D717}" srcOrd="7" destOrd="0" presId="urn:microsoft.com/office/officeart/2005/8/layout/matrix1"/>
    <dgm:cxn modelId="{FA2ED394-9961-4E53-A1C3-1BA3C3B18DDC}" type="presParOf" srcId="{D6FF9927-FB1F-4596-8D51-3BAC6933E41D}" destId="{DB641AA8-E796-4E32-8153-AFBE6DFB78B5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C69DAF-0F9E-4950-8ACB-8EEC32928142}">
      <dsp:nvSpPr>
        <dsp:cNvPr id="0" name=""/>
        <dsp:cNvSpPr/>
      </dsp:nvSpPr>
      <dsp:spPr>
        <a:xfrm rot="16200000">
          <a:off x="826309" y="-826309"/>
          <a:ext cx="2175669" cy="3828288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600" kern="1200" dirty="0" err="1">
              <a:latin typeface="Vazirmatn" pitchFamily="2" charset="-78"/>
              <a:cs typeface="B Nazanin" panose="00000700000000000000" pitchFamily="2" charset="-78"/>
            </a:rPr>
            <a:t>اپلیکیشن</a:t>
          </a:r>
          <a:r>
            <a:rPr lang="fa-IR" sz="2600" kern="1200" dirty="0">
              <a:latin typeface="Vazirmatn" pitchFamily="2" charset="-78"/>
              <a:cs typeface="B Nazanin" panose="00000700000000000000" pitchFamily="2" charset="-78"/>
            </a:rPr>
            <a:t> موبایل</a:t>
          </a:r>
          <a:endParaRPr lang="en-US" sz="2600" kern="1200" dirty="0">
            <a:latin typeface="Vazirmatn" pitchFamily="2" charset="-78"/>
            <a:cs typeface="B Nazanin" panose="00000700000000000000" pitchFamily="2" charset="-78"/>
          </a:endParaRPr>
        </a:p>
      </dsp:txBody>
      <dsp:txXfrm rot="5400000">
        <a:off x="0" y="0"/>
        <a:ext cx="3828288" cy="1631751"/>
      </dsp:txXfrm>
    </dsp:sp>
    <dsp:sp modelId="{22833B01-BB94-45CE-A611-725F1ABD7A31}">
      <dsp:nvSpPr>
        <dsp:cNvPr id="0" name=""/>
        <dsp:cNvSpPr/>
      </dsp:nvSpPr>
      <dsp:spPr>
        <a:xfrm>
          <a:off x="3828288" y="0"/>
          <a:ext cx="3828288" cy="2175669"/>
        </a:xfrm>
        <a:prstGeom prst="round1Rect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600" kern="1200" dirty="0" err="1">
              <a:latin typeface="Vazirmatn" pitchFamily="2" charset="-78"/>
              <a:cs typeface="B Nazanin" panose="00000700000000000000" pitchFamily="2" charset="-78"/>
            </a:rPr>
            <a:t>وب</a:t>
          </a:r>
          <a:r>
            <a:rPr lang="fa-IR" sz="2600" kern="1200" dirty="0">
              <a:latin typeface="Vazirmatn" pitchFamily="2" charset="-78"/>
              <a:cs typeface="B Nazanin" panose="00000700000000000000" pitchFamily="2" charset="-78"/>
            </a:rPr>
            <a:t> سایت</a:t>
          </a:r>
          <a:endParaRPr lang="en-US" sz="2600" kern="1200" dirty="0">
            <a:latin typeface="Vazirmatn" pitchFamily="2" charset="-78"/>
            <a:cs typeface="B Nazanin" panose="00000700000000000000" pitchFamily="2" charset="-78"/>
          </a:endParaRPr>
        </a:p>
      </dsp:txBody>
      <dsp:txXfrm>
        <a:off x="3828288" y="0"/>
        <a:ext cx="3828288" cy="1631751"/>
      </dsp:txXfrm>
    </dsp:sp>
    <dsp:sp modelId="{3341DFAE-6C5B-440C-BB0C-B18E6AD03F7C}">
      <dsp:nvSpPr>
        <dsp:cNvPr id="0" name=""/>
        <dsp:cNvSpPr/>
      </dsp:nvSpPr>
      <dsp:spPr>
        <a:xfrm rot="10800000">
          <a:off x="0" y="2175669"/>
          <a:ext cx="3828288" cy="2175669"/>
        </a:xfrm>
        <a:prstGeom prst="round1Rect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600" kern="1200" dirty="0" err="1">
              <a:latin typeface="Vazirmatn" pitchFamily="2" charset="-78"/>
              <a:cs typeface="B Nazanin" panose="00000700000000000000" pitchFamily="2" charset="-78"/>
            </a:rPr>
            <a:t>دسکتاپ</a:t>
          </a:r>
          <a:r>
            <a:rPr lang="fa-IR" sz="2600" kern="1200" dirty="0">
              <a:latin typeface="Vazirmatn" pitchFamily="2" charset="-78"/>
              <a:cs typeface="B Nazanin" panose="00000700000000000000" pitchFamily="2" charset="-78"/>
            </a:rPr>
            <a:t> </a:t>
          </a:r>
          <a:r>
            <a:rPr lang="fa-IR" sz="2600" kern="1200" dirty="0" err="1">
              <a:latin typeface="Vazirmatn" pitchFamily="2" charset="-78"/>
              <a:cs typeface="B Nazanin" panose="00000700000000000000" pitchFamily="2" charset="-78"/>
            </a:rPr>
            <a:t>اپلیکیشن</a:t>
          </a:r>
          <a:endParaRPr lang="en-US" sz="2600" kern="1200" dirty="0">
            <a:latin typeface="Vazirmatn" pitchFamily="2" charset="-78"/>
            <a:cs typeface="B Nazanin" panose="00000700000000000000" pitchFamily="2" charset="-78"/>
          </a:endParaRPr>
        </a:p>
      </dsp:txBody>
      <dsp:txXfrm rot="10800000">
        <a:off x="0" y="2719586"/>
        <a:ext cx="3828288" cy="1631751"/>
      </dsp:txXfrm>
    </dsp:sp>
    <dsp:sp modelId="{57867DF6-AC17-4A35-B80B-942D04D2D30F}">
      <dsp:nvSpPr>
        <dsp:cNvPr id="0" name=""/>
        <dsp:cNvSpPr/>
      </dsp:nvSpPr>
      <dsp:spPr>
        <a:xfrm rot="5400000">
          <a:off x="4654597" y="1349359"/>
          <a:ext cx="2175669" cy="3828288"/>
        </a:xfrm>
        <a:prstGeom prst="round1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600" kern="1200" dirty="0">
              <a:latin typeface="Vazirmatn" pitchFamily="2" charset="-78"/>
              <a:cs typeface="B Nazanin" panose="00000700000000000000" pitchFamily="2" charset="-78"/>
            </a:rPr>
            <a:t>بازی</a:t>
          </a:r>
          <a:endParaRPr lang="en-US" sz="2600" kern="1200" dirty="0">
            <a:latin typeface="Vazirmatn" pitchFamily="2" charset="-78"/>
            <a:cs typeface="B Nazanin" panose="00000700000000000000" pitchFamily="2" charset="-78"/>
          </a:endParaRPr>
        </a:p>
      </dsp:txBody>
      <dsp:txXfrm rot="-5400000">
        <a:off x="3828288" y="2719586"/>
        <a:ext cx="3828288" cy="1631751"/>
      </dsp:txXfrm>
    </dsp:sp>
    <dsp:sp modelId="{DB641AA8-E796-4E32-8153-AFBE6DFB78B5}">
      <dsp:nvSpPr>
        <dsp:cNvPr id="0" name=""/>
        <dsp:cNvSpPr/>
      </dsp:nvSpPr>
      <dsp:spPr>
        <a:xfrm>
          <a:off x="2679801" y="1631751"/>
          <a:ext cx="2296972" cy="1087834"/>
        </a:xfrm>
        <a:prstGeom prst="roundRect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600" kern="1200" dirty="0">
              <a:latin typeface="Vazirmatn" pitchFamily="2" charset="-78"/>
              <a:cs typeface="B Nazanin" panose="00000700000000000000" pitchFamily="2" charset="-78"/>
            </a:rPr>
            <a:t>تقریبا همه چی</a:t>
          </a:r>
          <a:r>
            <a:rPr lang="fa-IR" sz="2600" kern="1200" dirty="0">
              <a:latin typeface="Vazirmatn" pitchFamily="2" charset="-78"/>
              <a:cs typeface="B Nazanin" panose="00000700000000000000" pitchFamily="2" charset="-78"/>
              <a:sym typeface="Wingdings" panose="05000000000000000000" pitchFamily="2" charset="2"/>
            </a:rPr>
            <a:t></a:t>
          </a:r>
          <a:endParaRPr lang="en-US" sz="2600" kern="1200" dirty="0">
            <a:latin typeface="Vazirmatn" pitchFamily="2" charset="-78"/>
            <a:cs typeface="B Nazanin" panose="00000700000000000000" pitchFamily="2" charset="-78"/>
          </a:endParaRPr>
        </a:p>
      </dsp:txBody>
      <dsp:txXfrm>
        <a:off x="2732905" y="1684855"/>
        <a:ext cx="2190764" cy="9816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04F35-1803-829E-250A-74763B565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3F6163-033C-BF25-0F3D-28526ABFC0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5F5CB8-2956-451C-47F9-B35ABA8EE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55667-6AFA-CDEE-58B0-91EF255A4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750B7C-98C2-78EE-89EB-2E1C0B206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27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FAF4A-7602-97DF-DA36-FF421E02C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6F6F7B-80DE-46D8-D861-21194D282F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0800000">
            <a:off x="838200" y="1825625"/>
            <a:ext cx="10515600" cy="4351338"/>
          </a:xfrm>
        </p:spPr>
        <p:txBody>
          <a:bodyPr vert="eaVert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ADFAB-A594-9868-6C51-A49349C7B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016426-9041-9893-544B-B91A2A5F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6823F-AF12-9FC2-7F05-33EB1DDFF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146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8764C8-FEF9-CD20-5785-A66FE93EAF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 rot="10800000">
            <a:off x="838200" y="365126"/>
            <a:ext cx="2628900" cy="5811838"/>
          </a:xfrm>
        </p:spPr>
        <p:txBody>
          <a:bodyPr vert="eaVert"/>
          <a:lstStyle>
            <a:lvl1pPr algn="r"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267592-A5EA-9D32-A3B9-6C1DE6CC1E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0800000">
            <a:off x="3619500" y="359316"/>
            <a:ext cx="7734300" cy="5811838"/>
          </a:xfrm>
        </p:spPr>
        <p:txBody>
          <a:bodyPr vert="eaVert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02AC5-CA43-3CDD-28C2-5C94EBBAC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471A5-98CE-5DD1-21E0-D0516B436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D38A2-BEB5-453E-930E-1E3E2EF1E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80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9F6FF-F26D-406D-5B35-91B1E3F02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12D12-8CF1-6B5D-FEAD-997ED1EB3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D952A-1CC0-1735-C458-FAD19A167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611CEF-9D06-1154-2FB8-14FD8BE5A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0E99E-B85D-BDFD-D47C-F936A044E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909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37D5D-01C5-0A01-A54D-EE533FE13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r" rtl="1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B240A9-AE0C-DC6C-F6FB-858B22598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r" rtl="1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104F7-5256-D88B-218F-32EDDFD29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8C668-C6B0-53E2-30D2-838056E67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E3177-B74B-1A4D-67C0-613B9D746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3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C3B12-9F0C-9B55-4643-917D49E49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36F36-1241-6611-F93D-CE114C8AA2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3350E5-A3C1-9583-0DD0-5F85D93EA5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E5180B-FE79-3AB8-97E3-E31F625CD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629655-336F-0B2A-C0F3-62334296E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8977C2-2287-342C-18F6-5391278DD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407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747A6-E626-5BA7-0D6E-6C7E70BD0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r" rtl="1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0077A3-B8A5-5147-40DD-A42EC0F86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B1B2FB-E2F6-42A8-B089-299F104357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F85A6E-EEF0-D8FB-EE78-3825453D75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 algn="r" rtl="1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BACFDF-4EAA-F914-E93A-1037046F52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C68605-E28D-64A9-1738-6D69A82F1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3EAD62-9D89-C4D3-0238-D7F7C85CD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3C3004-2868-558E-B01B-A83688F6D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521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D2711-F49D-C14E-B8AA-207869A54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A8DABC-F5A8-390A-10CA-B6FB8D498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E4B56E-AEFA-6855-C522-E0D8AB83E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50D5C3-12E4-D3CB-88A6-C26C85DB2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827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ECD006-C4D2-7613-5166-B56770089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7D1EA9-A6EC-98FA-712F-CA1B16ABD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8AA889-C1EA-99F1-E6A7-65BB87705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93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36625-838F-C221-CA3C-32008CF35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63" y="457200"/>
            <a:ext cx="3932237" cy="1600200"/>
          </a:xfrm>
        </p:spPr>
        <p:txBody>
          <a:bodyPr anchor="b"/>
          <a:lstStyle>
            <a:lvl1pPr algn="r" rtl="1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3AF8C-A1AE-671E-BB05-6589536B4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5363"/>
            <a:ext cx="6172200" cy="4873625"/>
          </a:xfrm>
        </p:spPr>
        <p:txBody>
          <a:bodyPr/>
          <a:lstStyle>
            <a:lvl1pPr algn="r" rtl="1">
              <a:defRPr sz="3200"/>
            </a:lvl1pPr>
            <a:lvl2pPr algn="r" rtl="1">
              <a:defRPr sz="2800"/>
            </a:lvl2pPr>
            <a:lvl3pPr algn="r" rtl="1">
              <a:defRPr sz="2400"/>
            </a:lvl3pPr>
            <a:lvl4pPr algn="r" rtl="1">
              <a:defRPr sz="2000"/>
            </a:lvl4pPr>
            <a:lvl5pPr algn="r" rtl="1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7E5AE9-90F7-1DEE-DAC4-65C93D998C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14554" y="2057400"/>
            <a:ext cx="3932237" cy="3811588"/>
          </a:xfrm>
        </p:spPr>
        <p:txBody>
          <a:bodyPr/>
          <a:lstStyle>
            <a:lvl1pPr marL="0" indent="0" algn="r" rtl="1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8C1D07-789C-C0E2-A126-41FECD085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0889B2-1A19-6B10-D2AD-732B92961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1BCBA8-E0AC-1484-7EDB-D2D520A97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467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09E71-1634-3397-FF29-6738AA417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63" y="458787"/>
            <a:ext cx="3932237" cy="1600200"/>
          </a:xfrm>
        </p:spPr>
        <p:txBody>
          <a:bodyPr anchor="b"/>
          <a:lstStyle>
            <a:lvl1pPr algn="r" rtl="1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2085F1-7EFA-4B8B-9AE5-54BF4D2B9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996950"/>
            <a:ext cx="6172200" cy="4873625"/>
          </a:xfrm>
        </p:spPr>
        <p:txBody>
          <a:bodyPr/>
          <a:lstStyle>
            <a:lvl1pPr marL="0" indent="0" algn="r" rtl="1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2E6EF1-BB3F-58D0-A6D4-29A3C5CF8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2058987"/>
            <a:ext cx="3932237" cy="3811588"/>
          </a:xfrm>
        </p:spPr>
        <p:txBody>
          <a:bodyPr/>
          <a:lstStyle>
            <a:lvl1pPr marL="0" indent="0" algn="r" rtl="1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D7486F-810F-7551-6572-CA3B40EE8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9E0B18-57B9-8137-9A23-A75C75B84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DA8644-310B-4EA1-3ECB-11A0EB5BB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91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98C42B6-6805-FC6B-B768-6FEE67F4B20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6E8CAF-E7B0-37B9-09CF-5DE54F36E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16A59-BD87-1B1C-CB96-EB14E0AA27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C5417-5FBE-EE1C-CF06-68D132F0D0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C7F91-4BE2-45AB-9586-13FEC4BA90EB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9F9EA-4BCF-9006-82A9-769205CC3A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7E2701-75B6-916A-EFAE-26448DBAAF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0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4.wdp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mputer with a cartoon character on it&#10;&#10;Description automatically generated">
            <a:extLst>
              <a:ext uri="{FF2B5EF4-FFF2-40B4-BE49-F238E27FC236}">
                <a16:creationId xmlns:a16="http://schemas.microsoft.com/office/drawing/2014/main" id="{4AD3F744-4CC4-2423-7BD0-1ADDBE212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217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720AF-AE3B-621D-B933-05FDAA662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>
                <a:effectLst/>
                <a:latin typeface="Vazirmatn Black" pitchFamily="2" charset="-78"/>
                <a:cs typeface="Vazirmatn Black" pitchFamily="2" charset="-78"/>
              </a:rPr>
              <a:t>زبان‌های</a:t>
            </a:r>
            <a:r>
              <a:rPr lang="fa-IR" dirty="0">
                <a:effectLst/>
                <a:latin typeface="Vazirmatn Black" pitchFamily="2" charset="-78"/>
                <a:cs typeface="Vazirmatn Black" pitchFamily="2" charset="-78"/>
              </a:rPr>
              <a:t> </a:t>
            </a:r>
            <a:r>
              <a:rPr lang="fa-IR" dirty="0" err="1">
                <a:effectLst/>
                <a:latin typeface="Vazirmatn Black" pitchFamily="2" charset="-78"/>
                <a:cs typeface="Vazirmatn Black" pitchFamily="2" charset="-78"/>
              </a:rPr>
              <a:t>تابعی</a:t>
            </a:r>
            <a:r>
              <a:rPr lang="fa-IR" dirty="0">
                <a:effectLst/>
                <a:latin typeface="Vazirmatn Black" pitchFamily="2" charset="-78"/>
                <a:cs typeface="Vazirmatn Black" pitchFamily="2" charset="-78"/>
              </a:rPr>
              <a:t> </a:t>
            </a:r>
            <a:r>
              <a:rPr lang="en-US" dirty="0">
                <a:effectLst/>
                <a:latin typeface="Vazirmatn Black" pitchFamily="2" charset="-78"/>
                <a:cs typeface="Vazirmatn Black" pitchFamily="2" charset="-78"/>
              </a:rPr>
              <a:t>Functional Languages)</a:t>
            </a:r>
            <a:r>
              <a:rPr lang="fa-IR" dirty="0">
                <a:effectLst/>
                <a:latin typeface="Vazirmatn Black" pitchFamily="2" charset="-78"/>
                <a:cs typeface="Vazirmatn Black" pitchFamily="2" charset="-78"/>
              </a:rPr>
              <a:t>)</a:t>
            </a:r>
            <a:endParaRPr lang="en-US" dirty="0">
              <a:effectLst/>
              <a:latin typeface="Vazirmatn Black" pitchFamily="2" charset="-78"/>
              <a:cs typeface="Vazirmatn Black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3BBAF-7A18-B61A-79C1-6DE582CB2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a-IR" sz="2000" b="1" dirty="0">
                <a:effectLst/>
                <a:latin typeface="Vazirmatn" pitchFamily="2" charset="-78"/>
                <a:cs typeface="Vazirmatn" pitchFamily="2" charset="-78"/>
              </a:rPr>
              <a:t>تعریف:</a:t>
            </a:r>
            <a:r>
              <a:rPr lang="fa-IR" sz="2000" dirty="0">
                <a:latin typeface="Vazirmatn" pitchFamily="2" charset="-78"/>
                <a:cs typeface="Vazirmatn" pitchFamily="2" charset="-78"/>
              </a:rPr>
              <a:t> این </a:t>
            </a:r>
            <a:r>
              <a:rPr lang="fa-IR" sz="2000" dirty="0" err="1">
                <a:latin typeface="Vazirmatn" pitchFamily="2" charset="-78"/>
                <a:cs typeface="Vazirmatn" pitchFamily="2" charset="-78"/>
              </a:rPr>
              <a:t>زبان‌ها</a:t>
            </a:r>
            <a:r>
              <a:rPr lang="fa-IR" sz="2000" dirty="0">
                <a:latin typeface="Vazirmatn" pitchFamily="2" charset="-78"/>
                <a:cs typeface="Vazirmatn" pitchFamily="2" charset="-78"/>
              </a:rPr>
              <a:t> بر مبنای اصول </a:t>
            </a:r>
            <a:r>
              <a:rPr lang="fa-IR" sz="2000" dirty="0" err="1">
                <a:latin typeface="Vazirmatn" pitchFamily="2" charset="-78"/>
                <a:cs typeface="Vazirmatn" pitchFamily="2" charset="-78"/>
              </a:rPr>
              <a:t>برنامه‌نویسی</a:t>
            </a:r>
            <a:r>
              <a:rPr lang="fa-IR" sz="2000" dirty="0">
                <a:latin typeface="Vazirmatn" pitchFamily="2" charset="-78"/>
                <a:cs typeface="Vazirmatn" pitchFamily="2" charset="-78"/>
              </a:rPr>
              <a:t> </a:t>
            </a:r>
            <a:r>
              <a:rPr lang="fa-IR" sz="2000" dirty="0" err="1">
                <a:latin typeface="Vazirmatn" pitchFamily="2" charset="-78"/>
                <a:cs typeface="Vazirmatn" pitchFamily="2" charset="-78"/>
              </a:rPr>
              <a:t>تابعی</a:t>
            </a:r>
            <a:r>
              <a:rPr lang="fa-IR" sz="2000" dirty="0">
                <a:latin typeface="Vazirmatn" pitchFamily="2" charset="-78"/>
                <a:cs typeface="Vazirmatn" pitchFamily="2" charset="-78"/>
              </a:rPr>
              <a:t> طراحی </a:t>
            </a:r>
            <a:r>
              <a:rPr lang="fa-IR" sz="2000" dirty="0" err="1">
                <a:latin typeface="Vazirmatn" pitchFamily="2" charset="-78"/>
                <a:cs typeface="Vazirmatn" pitchFamily="2" charset="-78"/>
              </a:rPr>
              <a:t>شده‌اند</a:t>
            </a:r>
            <a:r>
              <a:rPr lang="fa-IR" sz="2000" dirty="0">
                <a:latin typeface="Vazirmatn" pitchFamily="2" charset="-78"/>
                <a:cs typeface="Vazirmatn" pitchFamily="2" charset="-78"/>
              </a:rPr>
              <a:t> و بر روی توابع و عدم تغییر وضعیت تمرکز دارند.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a-IR" sz="2000" b="1" dirty="0" err="1">
                <a:effectLst/>
                <a:latin typeface="Vazirmatn" pitchFamily="2" charset="-78"/>
                <a:cs typeface="Vazirmatn" pitchFamily="2" charset="-78"/>
              </a:rPr>
              <a:t>زبان‌های</a:t>
            </a:r>
            <a:r>
              <a:rPr lang="fa-IR" sz="2000" b="1" dirty="0">
                <a:effectLst/>
                <a:latin typeface="Vazirmatn" pitchFamily="2" charset="-78"/>
                <a:cs typeface="Vazirmatn" pitchFamily="2" charset="-78"/>
              </a:rPr>
              <a:t> معروف:</a:t>
            </a:r>
            <a:r>
              <a:rPr lang="fa-IR" sz="2000" dirty="0">
                <a:latin typeface="Vazirmatn" pitchFamily="2" charset="-78"/>
                <a:cs typeface="Vazirmatn" pitchFamily="2" charset="-78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effectLst/>
                <a:latin typeface="Vazirmatn" pitchFamily="2" charset="-78"/>
                <a:cs typeface="Vazirmatn" pitchFamily="2" charset="-78"/>
              </a:rPr>
              <a:t>Haskell (1990):</a:t>
            </a:r>
            <a:r>
              <a:rPr lang="en-US" sz="2000" dirty="0">
                <a:latin typeface="Vazirmatn" pitchFamily="2" charset="-78"/>
                <a:cs typeface="Vazirmatn" pitchFamily="2" charset="-78"/>
              </a:rPr>
              <a:t> </a:t>
            </a:r>
            <a:r>
              <a:rPr lang="fa-IR" sz="2000" dirty="0">
                <a:latin typeface="Vazirmatn" pitchFamily="2" charset="-78"/>
                <a:cs typeface="Vazirmatn" pitchFamily="2" charset="-78"/>
              </a:rPr>
              <a:t>زبان </a:t>
            </a:r>
            <a:r>
              <a:rPr lang="fa-IR" sz="2000" dirty="0" err="1">
                <a:latin typeface="Vazirmatn" pitchFamily="2" charset="-78"/>
                <a:cs typeface="Vazirmatn" pitchFamily="2" charset="-78"/>
              </a:rPr>
              <a:t>تابعی</a:t>
            </a:r>
            <a:r>
              <a:rPr lang="fa-IR" sz="2000" dirty="0">
                <a:latin typeface="Vazirmatn" pitchFamily="2" charset="-78"/>
                <a:cs typeface="Vazirmatn" pitchFamily="2" charset="-78"/>
              </a:rPr>
              <a:t> خالص.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effectLst/>
                <a:latin typeface="Vazirmatn" pitchFamily="2" charset="-78"/>
                <a:cs typeface="Vazirmatn" pitchFamily="2" charset="-78"/>
              </a:rPr>
              <a:t>Scala (2003):</a:t>
            </a:r>
            <a:r>
              <a:rPr lang="en-US" sz="2000" dirty="0">
                <a:latin typeface="Vazirmatn" pitchFamily="2" charset="-78"/>
                <a:cs typeface="Vazirmatn" pitchFamily="2" charset="-78"/>
              </a:rPr>
              <a:t> </a:t>
            </a:r>
            <a:r>
              <a:rPr lang="fa-IR" sz="2000" dirty="0">
                <a:latin typeface="Vazirmatn" pitchFamily="2" charset="-78"/>
                <a:cs typeface="Vazirmatn" pitchFamily="2" charset="-78"/>
              </a:rPr>
              <a:t>ترکیبی از </a:t>
            </a:r>
            <a:r>
              <a:rPr lang="fa-IR" sz="2000" dirty="0" err="1">
                <a:latin typeface="Vazirmatn" pitchFamily="2" charset="-78"/>
                <a:cs typeface="Vazirmatn" pitchFamily="2" charset="-78"/>
              </a:rPr>
              <a:t>برنامه‌نویسی</a:t>
            </a:r>
            <a:r>
              <a:rPr lang="fa-IR" sz="2000" dirty="0">
                <a:latin typeface="Vazirmatn" pitchFamily="2" charset="-78"/>
                <a:cs typeface="Vazirmatn" pitchFamily="2" charset="-78"/>
              </a:rPr>
              <a:t> </a:t>
            </a:r>
            <a:r>
              <a:rPr lang="fa-IR" sz="2000" dirty="0" err="1">
                <a:latin typeface="Vazirmatn" pitchFamily="2" charset="-78"/>
                <a:cs typeface="Vazirmatn" pitchFamily="2" charset="-78"/>
              </a:rPr>
              <a:t>شیءگرا</a:t>
            </a:r>
            <a:r>
              <a:rPr lang="fa-IR" sz="2000" dirty="0">
                <a:latin typeface="Vazirmatn" pitchFamily="2" charset="-78"/>
                <a:cs typeface="Vazirmatn" pitchFamily="2" charset="-78"/>
              </a:rPr>
              <a:t> و </a:t>
            </a:r>
            <a:r>
              <a:rPr lang="fa-IR" sz="2000" dirty="0" err="1">
                <a:latin typeface="Vazirmatn" pitchFamily="2" charset="-78"/>
                <a:cs typeface="Vazirmatn" pitchFamily="2" charset="-78"/>
              </a:rPr>
              <a:t>تابعی</a:t>
            </a:r>
            <a:r>
              <a:rPr lang="fa-IR" sz="2000" dirty="0"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effectLst/>
                <a:latin typeface="Vazirmatn" pitchFamily="2" charset="-78"/>
                <a:cs typeface="Vazirmatn" pitchFamily="2" charset="-78"/>
              </a:rPr>
              <a:t>F# (2005):</a:t>
            </a:r>
            <a:r>
              <a:rPr lang="en-US" sz="2000" dirty="0">
                <a:latin typeface="Vazirmatn" pitchFamily="2" charset="-78"/>
                <a:cs typeface="Vazirmatn" pitchFamily="2" charset="-78"/>
              </a:rPr>
              <a:t> </a:t>
            </a:r>
            <a:r>
              <a:rPr lang="fa-IR" sz="2000" dirty="0">
                <a:latin typeface="Vazirmatn" pitchFamily="2" charset="-78"/>
                <a:cs typeface="Vazirmatn" pitchFamily="2" charset="-78"/>
              </a:rPr>
              <a:t>زبان </a:t>
            </a:r>
            <a:r>
              <a:rPr lang="fa-IR" sz="2000" dirty="0" err="1">
                <a:latin typeface="Vazirmatn" pitchFamily="2" charset="-78"/>
                <a:cs typeface="Vazirmatn" pitchFamily="2" charset="-78"/>
              </a:rPr>
              <a:t>تابعی</a:t>
            </a:r>
            <a:r>
              <a:rPr lang="fa-IR" sz="2000" dirty="0">
                <a:latin typeface="Vazirmatn" pitchFamily="2" charset="-78"/>
                <a:cs typeface="Vazirmatn" pitchFamily="2" charset="-78"/>
              </a:rPr>
              <a:t> مایکروسافت.</a:t>
            </a:r>
          </a:p>
        </p:txBody>
      </p:sp>
      <p:pic>
        <p:nvPicPr>
          <p:cNvPr id="6" name="Picture 5" descr="A blue diamond with black background&#10;&#10;Description automatically generated">
            <a:extLst>
              <a:ext uri="{FF2B5EF4-FFF2-40B4-BE49-F238E27FC236}">
                <a16:creationId xmlns:a16="http://schemas.microsoft.com/office/drawing/2014/main" id="{F948749A-C702-026B-31A8-C49B1829CB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53" y="2959580"/>
            <a:ext cx="1574875" cy="1574875"/>
          </a:xfrm>
          <a:prstGeom prst="rect">
            <a:avLst/>
          </a:prstGeom>
        </p:spPr>
      </p:pic>
      <p:pic>
        <p:nvPicPr>
          <p:cNvPr id="8" name="Picture 7" descr="A black and grey logo&#10;&#10;Description automatically generated">
            <a:extLst>
              <a:ext uri="{FF2B5EF4-FFF2-40B4-BE49-F238E27FC236}">
                <a16:creationId xmlns:a16="http://schemas.microsoft.com/office/drawing/2014/main" id="{F9CD5BC4-6AD2-D960-4A97-7897265F6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00" y="5242336"/>
            <a:ext cx="2331720" cy="364331"/>
          </a:xfrm>
          <a:prstGeom prst="rect">
            <a:avLst/>
          </a:prstGeom>
        </p:spPr>
      </p:pic>
      <p:pic>
        <p:nvPicPr>
          <p:cNvPr id="10" name="Picture 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D2042E1-69B3-9543-4489-FF92CFFFE9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00" y="4571004"/>
            <a:ext cx="1797975" cy="53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76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720AF-AE3B-621D-B933-05FDAA662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>
                <a:effectLst/>
                <a:latin typeface="Vazirmatn Black" pitchFamily="2" charset="-78"/>
                <a:cs typeface="Vazirmatn Black" pitchFamily="2" charset="-78"/>
              </a:rPr>
              <a:t>زبان‌های</a:t>
            </a:r>
            <a:r>
              <a:rPr lang="fa-IR" dirty="0">
                <a:effectLst/>
                <a:latin typeface="Vazirmatn Black" pitchFamily="2" charset="-78"/>
                <a:cs typeface="Vazirmatn Black" pitchFamily="2" charset="-78"/>
              </a:rPr>
              <a:t> جدید و مدرن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3BBAF-7A18-B61A-79C1-6DE582CB2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a-IR" sz="2000" b="1" dirty="0">
                <a:effectLst/>
                <a:latin typeface="Vazirmatn" pitchFamily="2" charset="-78"/>
                <a:cs typeface="Vazirmatn" pitchFamily="2" charset="-78"/>
              </a:rPr>
              <a:t>تعریف:</a:t>
            </a:r>
            <a:r>
              <a:rPr lang="fa-IR" sz="2000" dirty="0">
                <a:latin typeface="Vazirmatn" pitchFamily="2" charset="-78"/>
                <a:cs typeface="Vazirmatn" pitchFamily="2" charset="-78"/>
              </a:rPr>
              <a:t> </a:t>
            </a:r>
            <a:r>
              <a:rPr lang="fa-IR" sz="2000" dirty="0" err="1">
                <a:latin typeface="Vazirmatn" pitchFamily="2" charset="-78"/>
                <a:cs typeface="Vazirmatn" pitchFamily="2" charset="-78"/>
              </a:rPr>
              <a:t>زبان‌هایی</a:t>
            </a:r>
            <a:r>
              <a:rPr lang="fa-IR" sz="2000" dirty="0">
                <a:latin typeface="Vazirmatn" pitchFamily="2" charset="-78"/>
                <a:cs typeface="Vazirmatn" pitchFamily="2" charset="-78"/>
              </a:rPr>
              <a:t> که در </a:t>
            </a:r>
            <a:r>
              <a:rPr lang="fa-IR" sz="2000" dirty="0" err="1">
                <a:latin typeface="Vazirmatn" pitchFamily="2" charset="-78"/>
                <a:cs typeface="Vazirmatn" pitchFamily="2" charset="-78"/>
              </a:rPr>
              <a:t>دهه‌های</a:t>
            </a:r>
            <a:r>
              <a:rPr lang="fa-IR" sz="2000" dirty="0">
                <a:latin typeface="Vazirmatn" pitchFamily="2" charset="-78"/>
                <a:cs typeface="Vazirmatn" pitchFamily="2" charset="-78"/>
              </a:rPr>
              <a:t> اخیر توسعه </a:t>
            </a:r>
            <a:r>
              <a:rPr lang="fa-IR" sz="2000" dirty="0" err="1">
                <a:latin typeface="Vazirmatn" pitchFamily="2" charset="-78"/>
                <a:cs typeface="Vazirmatn" pitchFamily="2" charset="-78"/>
              </a:rPr>
              <a:t>یافته‌اند</a:t>
            </a:r>
            <a:r>
              <a:rPr lang="fa-IR" sz="2000" dirty="0">
                <a:latin typeface="Vazirmatn" pitchFamily="2" charset="-78"/>
                <a:cs typeface="Vazirmatn" pitchFamily="2" charset="-78"/>
              </a:rPr>
              <a:t> و معمولاً </a:t>
            </a:r>
            <a:r>
              <a:rPr lang="fa-IR" sz="2000" dirty="0" err="1">
                <a:latin typeface="Vazirmatn" pitchFamily="2" charset="-78"/>
                <a:cs typeface="Vazirmatn" pitchFamily="2" charset="-78"/>
              </a:rPr>
              <a:t>ویژگی‌های</a:t>
            </a:r>
            <a:r>
              <a:rPr lang="fa-IR" sz="2000" dirty="0">
                <a:latin typeface="Vazirmatn" pitchFamily="2" charset="-78"/>
                <a:cs typeface="Vazirmatn" pitchFamily="2" charset="-78"/>
              </a:rPr>
              <a:t> جدید و مدرنی دارند.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a-IR" sz="2000" b="1" dirty="0" err="1">
                <a:effectLst/>
                <a:latin typeface="Vazirmatn" pitchFamily="2" charset="-78"/>
                <a:cs typeface="Vazirmatn" pitchFamily="2" charset="-78"/>
              </a:rPr>
              <a:t>زبان‌های</a:t>
            </a:r>
            <a:r>
              <a:rPr lang="fa-IR" sz="2000" b="1" dirty="0">
                <a:effectLst/>
                <a:latin typeface="Vazirmatn" pitchFamily="2" charset="-78"/>
                <a:cs typeface="Vazirmatn" pitchFamily="2" charset="-78"/>
              </a:rPr>
              <a:t> معروف:</a:t>
            </a:r>
            <a:r>
              <a:rPr lang="fa-IR" sz="2000" dirty="0">
                <a:latin typeface="Vazirmatn" pitchFamily="2" charset="-78"/>
                <a:cs typeface="Vazirmatn" pitchFamily="2" charset="-78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effectLst/>
                <a:latin typeface="Vazirmatn" pitchFamily="2" charset="-78"/>
                <a:cs typeface="Vazirmatn" pitchFamily="2" charset="-78"/>
              </a:rPr>
              <a:t>Rust (2010):</a:t>
            </a:r>
            <a:r>
              <a:rPr lang="en-US" sz="2000" dirty="0">
                <a:latin typeface="Vazirmatn" pitchFamily="2" charset="-78"/>
                <a:cs typeface="Vazirmatn" pitchFamily="2" charset="-78"/>
              </a:rPr>
              <a:t> </a:t>
            </a:r>
            <a:r>
              <a:rPr lang="fa-IR" sz="2000" dirty="0">
                <a:latin typeface="Vazirmatn" pitchFamily="2" charset="-78"/>
                <a:cs typeface="Vazirmatn" pitchFamily="2" charset="-78"/>
              </a:rPr>
              <a:t>برای امنیت حافظه و عملکرد بالا.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effectLst/>
                <a:latin typeface="Vazirmatn" pitchFamily="2" charset="-78"/>
                <a:cs typeface="Vazirmatn" pitchFamily="2" charset="-78"/>
              </a:rPr>
              <a:t>Go (2009):</a:t>
            </a:r>
            <a:r>
              <a:rPr lang="en-US" sz="2000" dirty="0">
                <a:latin typeface="Vazirmatn" pitchFamily="2" charset="-78"/>
                <a:cs typeface="Vazirmatn" pitchFamily="2" charset="-78"/>
              </a:rPr>
              <a:t> </a:t>
            </a:r>
            <a:r>
              <a:rPr lang="fa-IR" sz="2000" dirty="0">
                <a:latin typeface="Vazirmatn" pitchFamily="2" charset="-78"/>
                <a:cs typeface="Vazirmatn" pitchFamily="2" charset="-78"/>
              </a:rPr>
              <a:t>برای توسعه </a:t>
            </a:r>
            <a:r>
              <a:rPr lang="fa-IR" sz="2000" dirty="0" err="1">
                <a:latin typeface="Vazirmatn" pitchFamily="2" charset="-78"/>
                <a:cs typeface="Vazirmatn" pitchFamily="2" charset="-78"/>
              </a:rPr>
              <a:t>نرم‌افزارهای</a:t>
            </a:r>
            <a:r>
              <a:rPr lang="fa-IR" sz="2000" dirty="0">
                <a:latin typeface="Vazirmatn" pitchFamily="2" charset="-78"/>
                <a:cs typeface="Vazirmatn" pitchFamily="2" charset="-78"/>
              </a:rPr>
              <a:t> </a:t>
            </a:r>
            <a:r>
              <a:rPr lang="fa-IR" sz="2000" dirty="0" err="1">
                <a:latin typeface="Vazirmatn" pitchFamily="2" charset="-78"/>
                <a:cs typeface="Vazirmatn" pitchFamily="2" charset="-78"/>
              </a:rPr>
              <a:t>مقیاس‌پذیر</a:t>
            </a:r>
            <a:r>
              <a:rPr lang="fa-IR" sz="2000" dirty="0">
                <a:latin typeface="Vazirmatn" pitchFamily="2" charset="-78"/>
                <a:cs typeface="Vazirmatn" pitchFamily="2" charset="-78"/>
              </a:rPr>
              <a:t> و کارآمد.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effectLst/>
                <a:latin typeface="Vazirmatn" pitchFamily="2" charset="-78"/>
                <a:cs typeface="Vazirmatn" pitchFamily="2" charset="-78"/>
              </a:rPr>
              <a:t>Kotlin (2011):</a:t>
            </a:r>
            <a:r>
              <a:rPr lang="en-US" sz="2000" dirty="0">
                <a:latin typeface="Vazirmatn" pitchFamily="2" charset="-78"/>
                <a:cs typeface="Vazirmatn" pitchFamily="2" charset="-78"/>
              </a:rPr>
              <a:t> </a:t>
            </a:r>
            <a:r>
              <a:rPr lang="fa-IR" sz="2000" dirty="0">
                <a:latin typeface="Vazirmatn" pitchFamily="2" charset="-78"/>
                <a:cs typeface="Vazirmatn" pitchFamily="2" charset="-78"/>
              </a:rPr>
              <a:t>برای توسعه </a:t>
            </a:r>
            <a:r>
              <a:rPr lang="fa-IR" sz="2000" dirty="0" err="1">
                <a:latin typeface="Vazirmatn" pitchFamily="2" charset="-78"/>
                <a:cs typeface="Vazirmatn" pitchFamily="2" charset="-78"/>
              </a:rPr>
              <a:t>برنامه‌های</a:t>
            </a:r>
            <a:r>
              <a:rPr lang="fa-IR" sz="2000" dirty="0">
                <a:latin typeface="Vazirmatn" pitchFamily="2" charset="-78"/>
                <a:cs typeface="Vazirmatn" pitchFamily="2" charset="-78"/>
              </a:rPr>
              <a:t> </a:t>
            </a:r>
            <a:r>
              <a:rPr lang="fa-IR" sz="2000" dirty="0" err="1">
                <a:latin typeface="Vazirmatn" pitchFamily="2" charset="-78"/>
                <a:cs typeface="Vazirmatn" pitchFamily="2" charset="-78"/>
              </a:rPr>
              <a:t>اندروید</a:t>
            </a:r>
            <a:r>
              <a:rPr lang="fa-IR" sz="2000" dirty="0">
                <a:latin typeface="Vazirmatn" pitchFamily="2" charset="-78"/>
                <a:cs typeface="Vazirmatn" pitchFamily="2" charset="-78"/>
              </a:rPr>
              <a:t> و تحت </a:t>
            </a:r>
            <a:r>
              <a:rPr lang="en-US" sz="2000" dirty="0">
                <a:latin typeface="Vazirmatn" pitchFamily="2" charset="-78"/>
                <a:cs typeface="Vazirmatn" pitchFamily="2" charset="-78"/>
              </a:rPr>
              <a:t>JVM.</a:t>
            </a:r>
          </a:p>
        </p:txBody>
      </p:sp>
      <p:pic>
        <p:nvPicPr>
          <p:cNvPr id="8" name="Picture 7" descr="A logo with black text&#10;&#10;Description automatically generated">
            <a:extLst>
              <a:ext uri="{FF2B5EF4-FFF2-40B4-BE49-F238E27FC236}">
                <a16:creationId xmlns:a16="http://schemas.microsoft.com/office/drawing/2014/main" id="{094CCC82-AC59-45F8-82AF-A4BC284620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6500" y1="44250" x2="79125" y2="52125"/>
                        <a14:foregroundMark x1="79125" y1="52125" x2="24250" y2="57000"/>
                        <a14:foregroundMark x1="24250" y1="57000" x2="16125" y2="46250"/>
                        <a14:foregroundMark x1="16125" y1="46250" x2="16500" y2="45125"/>
                        <a14:foregroundMark x1="45500" y1="44375" x2="45500" y2="41875"/>
                        <a14:foregroundMark x1="70625" y1="44875" x2="70375" y2="4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1294"/>
            <a:ext cx="3266388" cy="3266388"/>
          </a:xfrm>
          <a:prstGeom prst="rect">
            <a:avLst/>
          </a:prstGeom>
        </p:spPr>
      </p:pic>
      <p:pic>
        <p:nvPicPr>
          <p:cNvPr id="10" name="Picture 9" descr="A logo of a crab&#10;&#10;Description automatically generated">
            <a:extLst>
              <a:ext uri="{FF2B5EF4-FFF2-40B4-BE49-F238E27FC236}">
                <a16:creationId xmlns:a16="http://schemas.microsoft.com/office/drawing/2014/main" id="{CEEED792-B46B-1D23-17F9-8F80E97F6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8333" y1="17778" x2="61042" y2="18148"/>
                        <a14:foregroundMark x1="61042" y1="18148" x2="63958" y2="19630"/>
                        <a14:foregroundMark x1="65208" y1="24074" x2="66875" y2="60370"/>
                        <a14:foregroundMark x1="66875" y1="60370" x2="52500" y2="84444"/>
                        <a14:foregroundMark x1="52500" y1="84444" x2="36250" y2="60741"/>
                        <a14:foregroundMark x1="36250" y1="60741" x2="35625" y2="22963"/>
                        <a14:foregroundMark x1="35625" y1="22963" x2="41250" y2="1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939" y="3632707"/>
            <a:ext cx="2900892" cy="1631752"/>
          </a:xfrm>
          <a:prstGeom prst="rect">
            <a:avLst/>
          </a:prstGeom>
        </p:spPr>
      </p:pic>
      <p:pic>
        <p:nvPicPr>
          <p:cNvPr id="12" name="Picture 11" descr="A cartoon character next to a black background&#10;&#10;Description automatically generated">
            <a:extLst>
              <a:ext uri="{FF2B5EF4-FFF2-40B4-BE49-F238E27FC236}">
                <a16:creationId xmlns:a16="http://schemas.microsoft.com/office/drawing/2014/main" id="{B33F82D1-F3EE-C13C-AA7D-AC2BD3749B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194" y="4069781"/>
            <a:ext cx="2768208" cy="156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638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1C1B896-AF83-8635-905C-FC6D241978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08163"/>
            <a:ext cx="9144000" cy="2387600"/>
          </a:xfrm>
        </p:spPr>
        <p:txBody>
          <a:bodyPr/>
          <a:lstStyle/>
          <a:p>
            <a:pPr rtl="1"/>
            <a:r>
              <a:rPr lang="fa-IR" dirty="0">
                <a:latin typeface="Vazirmatn Black" pitchFamily="2" charset="-78"/>
                <a:cs typeface="Vazirmatn Black" pitchFamily="2" charset="-78"/>
              </a:rPr>
              <a:t>تاریخچه</a:t>
            </a:r>
            <a:r>
              <a:rPr lang="en-US" dirty="0">
                <a:latin typeface="Vazirmatn Black" pitchFamily="2" charset="-78"/>
                <a:cs typeface="Vazirmatn Black" pitchFamily="2" charset="-78"/>
              </a:rPr>
              <a:t> </a:t>
            </a:r>
            <a:r>
              <a:rPr lang="fa-IR" dirty="0">
                <a:latin typeface="Vazirmatn Black" pitchFamily="2" charset="-78"/>
                <a:cs typeface="Vazirmatn Black" pitchFamily="2" charset="-78"/>
              </a:rPr>
              <a:t>و اصالت</a:t>
            </a:r>
            <a:endParaRPr lang="en-US" dirty="0">
              <a:latin typeface="Vazirmatn Black" pitchFamily="2" charset="-78"/>
              <a:cs typeface="Vazirmatn Black" pitchFamily="2" charset="-78"/>
            </a:endParaRPr>
          </a:p>
        </p:txBody>
      </p:sp>
      <p:pic>
        <p:nvPicPr>
          <p:cNvPr id="7" name="Picture 6" descr="A logo of a company&#10;&#10;Description automatically generated">
            <a:extLst>
              <a:ext uri="{FF2B5EF4-FFF2-40B4-BE49-F238E27FC236}">
                <a16:creationId xmlns:a16="http://schemas.microsoft.com/office/drawing/2014/main" id="{D6DDBB83-DD89-7DFD-00AC-FBDF4D0512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50" b="91250" l="10000" r="90000">
                        <a14:foregroundMark x1="50444" y1="6750" x2="50444" y2="6750"/>
                        <a14:foregroundMark x1="48333" y1="91250" x2="48333" y2="91250"/>
                        <a14:foregroundMark x1="71444" y1="52250" x2="71444" y2="52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975" y="831088"/>
            <a:ext cx="268605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652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B6E9B-8D6E-BEC4-CAF2-F61587ABB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latin typeface="Vazirmatn Black" pitchFamily="2" charset="-78"/>
                <a:cs typeface="Vazirmatn Black" pitchFamily="2" charset="-78"/>
              </a:rPr>
              <a:t>تاریخچه</a:t>
            </a:r>
            <a:endParaRPr lang="en-US" dirty="0">
              <a:latin typeface="Vazirmatn Black" pitchFamily="2" charset="-78"/>
              <a:cs typeface="Vazirmatn Black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460AD-9FC2-678F-EE17-4C2C4126ED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>
                <a:effectLst/>
                <a:latin typeface="Vazirmatn" pitchFamily="2" charset="-78"/>
                <a:cs typeface="Vazirmatn" pitchFamily="2" charset="-78"/>
              </a:rPr>
              <a:t>بررسی </a:t>
            </a:r>
            <a:r>
              <a:rPr lang="fa-IR" dirty="0" err="1">
                <a:effectLst/>
                <a:latin typeface="Vazirmatn" pitchFamily="2" charset="-78"/>
                <a:cs typeface="Vazirmatn" pitchFamily="2" charset="-78"/>
              </a:rPr>
              <a:t>پیشینه‌ی</a:t>
            </a:r>
            <a:r>
              <a:rPr lang="fa-IR" dirty="0">
                <a:effectLst/>
                <a:latin typeface="Vazirmatn" pitchFamily="2" charset="-78"/>
                <a:cs typeface="Vazirmatn" pitchFamily="2" charset="-78"/>
              </a:rPr>
              <a:t> </a:t>
            </a:r>
            <a:r>
              <a:rPr lang="fa-IR" dirty="0" err="1">
                <a:effectLst/>
                <a:latin typeface="Vazirmatn" pitchFamily="2" charset="-78"/>
                <a:cs typeface="Vazirmatn" pitchFamily="2" charset="-78"/>
              </a:rPr>
              <a:t>سی‌شارپ</a:t>
            </a:r>
            <a:r>
              <a:rPr lang="fa-IR" dirty="0">
                <a:effectLst/>
                <a:latin typeface="Vazirmatn" pitchFamily="2" charset="-78"/>
                <a:cs typeface="Vazirmatn" pitchFamily="2" charset="-78"/>
              </a:rPr>
              <a:t> و دات نت</a:t>
            </a:r>
            <a:endParaRPr lang="en-US" dirty="0">
              <a:effectLst/>
              <a:latin typeface="Vazirmatn" pitchFamily="2" charset="-78"/>
              <a:cs typeface="Vazirmatn" pitchFamily="2" charset="-78"/>
            </a:endParaRPr>
          </a:p>
          <a:p>
            <a:r>
              <a:rPr lang="fa-IR" dirty="0">
                <a:effectLst/>
                <a:latin typeface="Vazirmatn" pitchFamily="2" charset="-78"/>
                <a:cs typeface="Vazirmatn" pitchFamily="2" charset="-78"/>
              </a:rPr>
              <a:t>فریم ورک ، زبان ، </a:t>
            </a:r>
            <a:r>
              <a:rPr lang="fa-IR" dirty="0" err="1">
                <a:effectLst/>
                <a:latin typeface="Vazirmatn" pitchFamily="2" charset="-78"/>
                <a:cs typeface="Vazirmatn" pitchFamily="2" charset="-78"/>
              </a:rPr>
              <a:t>وب</a:t>
            </a:r>
            <a:r>
              <a:rPr lang="fa-IR" dirty="0">
                <a:effectLst/>
                <a:latin typeface="Vazirmatn" pitchFamily="2" charset="-78"/>
                <a:cs typeface="Vazirmatn" pitchFamily="2" charset="-78"/>
              </a:rPr>
              <a:t> فریم ورک؟</a:t>
            </a:r>
            <a:endParaRPr lang="en-US" dirty="0">
              <a:effectLst/>
              <a:latin typeface="Vazirmatn" pitchFamily="2" charset="-78"/>
              <a:cs typeface="Vazirmatn" pitchFamily="2" charset="-78"/>
            </a:endParaRPr>
          </a:p>
          <a:p>
            <a:r>
              <a:rPr lang="fa-IR" dirty="0">
                <a:effectLst/>
                <a:latin typeface="Vazirmatn" pitchFamily="2" charset="-78"/>
                <a:cs typeface="Vazirmatn" pitchFamily="2" charset="-78"/>
              </a:rPr>
              <a:t>با </a:t>
            </a:r>
            <a:r>
              <a:rPr lang="fa-IR" dirty="0" err="1">
                <a:effectLst/>
                <a:latin typeface="Vazirmatn" pitchFamily="2" charset="-78"/>
                <a:cs typeface="Vazirmatn" pitchFamily="2" charset="-78"/>
              </a:rPr>
              <a:t>سی‌شارپ</a:t>
            </a:r>
            <a:r>
              <a:rPr lang="fa-IR" dirty="0">
                <a:effectLst/>
                <a:latin typeface="Vazirmatn" pitchFamily="2" charset="-78"/>
                <a:cs typeface="Vazirmatn" pitchFamily="2" charset="-78"/>
              </a:rPr>
              <a:t> چه </a:t>
            </a:r>
            <a:r>
              <a:rPr lang="fa-IR" dirty="0" err="1">
                <a:effectLst/>
                <a:latin typeface="Vazirmatn" pitchFamily="2" charset="-78"/>
                <a:cs typeface="Vazirmatn" pitchFamily="2" charset="-78"/>
              </a:rPr>
              <a:t>برنامه‌هایی</a:t>
            </a:r>
            <a:r>
              <a:rPr lang="fa-IR" dirty="0">
                <a:effectLst/>
                <a:latin typeface="Vazirmatn" pitchFamily="2" charset="-78"/>
                <a:cs typeface="Vazirmatn" pitchFamily="2" charset="-78"/>
              </a:rPr>
              <a:t> </a:t>
            </a:r>
            <a:r>
              <a:rPr lang="fa-IR" dirty="0" err="1">
                <a:effectLst/>
                <a:latin typeface="Vazirmatn" pitchFamily="2" charset="-78"/>
                <a:cs typeface="Vazirmatn" pitchFamily="2" charset="-78"/>
              </a:rPr>
              <a:t>می‌توانیم</a:t>
            </a:r>
            <a:r>
              <a:rPr lang="fa-IR" dirty="0">
                <a:effectLst/>
                <a:latin typeface="Vazirmatn" pitchFamily="2" charset="-78"/>
                <a:cs typeface="Vazirmatn" pitchFamily="2" charset="-78"/>
              </a:rPr>
              <a:t> بنویسیم؟</a:t>
            </a:r>
          </a:p>
          <a:p>
            <a:endParaRPr lang="fa-IR" dirty="0">
              <a:effectLst/>
              <a:latin typeface="Vazirmatn" pitchFamily="2" charset="-78"/>
              <a:cs typeface="Vazirmatn" pitchFamily="2" charset="-78"/>
            </a:endParaRPr>
          </a:p>
          <a:p>
            <a:endParaRPr lang="en-US" dirty="0">
              <a:latin typeface="Vazirmatn" pitchFamily="2" charset="-78"/>
              <a:cs typeface="Vazirmat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78915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720AF-AE3B-621D-B933-05FDAA662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effectLst/>
                <a:latin typeface="Vazirmatn Black" pitchFamily="2" charset="-78"/>
                <a:cs typeface="Vazirmatn Black" pitchFamily="2" charset="-78"/>
              </a:rPr>
              <a:t>بررسی </a:t>
            </a:r>
            <a:r>
              <a:rPr lang="fa-IR" dirty="0" err="1">
                <a:effectLst/>
                <a:latin typeface="Vazirmatn Black" pitchFamily="2" charset="-78"/>
                <a:cs typeface="Vazirmatn Black" pitchFamily="2" charset="-78"/>
              </a:rPr>
              <a:t>پیشینه‌ی</a:t>
            </a:r>
            <a:r>
              <a:rPr lang="fa-IR" dirty="0">
                <a:effectLst/>
                <a:latin typeface="Vazirmatn Black" pitchFamily="2" charset="-78"/>
                <a:cs typeface="Vazirmatn Black" pitchFamily="2" charset="-78"/>
              </a:rPr>
              <a:t> </a:t>
            </a:r>
            <a:r>
              <a:rPr lang="fa-IR" dirty="0" err="1">
                <a:effectLst/>
                <a:latin typeface="Vazirmatn Black" pitchFamily="2" charset="-78"/>
                <a:cs typeface="Vazirmatn Black" pitchFamily="2" charset="-78"/>
              </a:rPr>
              <a:t>سی‌شارپ</a:t>
            </a:r>
            <a:endParaRPr lang="en-US" dirty="0">
              <a:effectLst/>
              <a:latin typeface="Vazirmatn Black" pitchFamily="2" charset="-78"/>
              <a:cs typeface="Vazirmatn Black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3BBAF-7A18-B61A-79C1-6DE582CB2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buFont typeface="+mj-lt"/>
              <a:buAutoNum type="arabicPeriod"/>
            </a:pPr>
            <a:r>
              <a:rPr lang="fa-IR" sz="1400" b="1" dirty="0">
                <a:effectLst/>
                <a:latin typeface="Vazirmatn" pitchFamily="2" charset="-78"/>
                <a:cs typeface="Vazirmatn" pitchFamily="2" charset="-78"/>
              </a:rPr>
              <a:t>تاریخچه </a:t>
            </a:r>
            <a:r>
              <a:rPr lang="en-US" sz="1400" b="1" dirty="0">
                <a:effectLst/>
                <a:latin typeface="Vazirmatn" pitchFamily="2" charset="-78"/>
                <a:cs typeface="Vazirmatn" pitchFamily="2" charset="-78"/>
              </a:rPr>
              <a:t>C#:</a:t>
            </a:r>
            <a:endParaRPr lang="en-US" sz="1400" dirty="0">
              <a:latin typeface="Vazirmatn" pitchFamily="2" charset="-78"/>
              <a:cs typeface="Vazirmatn" pitchFamily="2" charset="-78"/>
            </a:endParaRPr>
          </a:p>
          <a:p>
            <a:pPr marL="742950" lvl="1" indent="-285750" rtl="1">
              <a:lnSpc>
                <a:spcPct val="100000"/>
              </a:lnSpc>
              <a:buFont typeface="+mj-lt"/>
              <a:buAutoNum type="arabicPeriod"/>
            </a:pPr>
            <a:r>
              <a:rPr lang="fa-IR" sz="1400" dirty="0">
                <a:effectLst/>
                <a:latin typeface="Vazirmatn" pitchFamily="2" charset="-78"/>
                <a:cs typeface="Vazirmatn" pitchFamily="2" charset="-78"/>
              </a:rPr>
              <a:t>زبان </a:t>
            </a:r>
            <a:r>
              <a:rPr lang="en-US" sz="1400" dirty="0">
                <a:effectLst/>
                <a:latin typeface="Vazirmatn" pitchFamily="2" charset="-78"/>
                <a:cs typeface="Vazirmatn" pitchFamily="2" charset="-78"/>
              </a:rPr>
              <a:t>C# </a:t>
            </a:r>
            <a:r>
              <a:rPr lang="fa-IR" sz="1400" dirty="0">
                <a:effectLst/>
                <a:latin typeface="Vazirmatn" pitchFamily="2" charset="-78"/>
                <a:cs typeface="Vazirmatn" pitchFamily="2" charset="-78"/>
              </a:rPr>
              <a:t>در اوایل دهه 2000 و به عنوان بخشی از </a:t>
            </a:r>
            <a:r>
              <a:rPr lang="fa-IR" sz="1400" dirty="0" err="1">
                <a:effectLst/>
                <a:latin typeface="Vazirmatn" pitchFamily="2" charset="-78"/>
                <a:cs typeface="Vazirmatn" pitchFamily="2" charset="-78"/>
              </a:rPr>
              <a:t>پلتفرم</a:t>
            </a:r>
            <a:r>
              <a:rPr lang="fa-IR" sz="1400" dirty="0">
                <a:effectLst/>
                <a:latin typeface="Vazirmatn" pitchFamily="2" charset="-78"/>
                <a:cs typeface="Vazirmatn" pitchFamily="2" charset="-78"/>
              </a:rPr>
              <a:t> دات نت  ( </a:t>
            </a:r>
            <a:r>
              <a:rPr lang="en-US" sz="1400" dirty="0">
                <a:effectLst/>
                <a:latin typeface="Vazirmatn" pitchFamily="2" charset="-78"/>
                <a:cs typeface="Vazirmatn" pitchFamily="2" charset="-78"/>
              </a:rPr>
              <a:t>.NET Framework</a:t>
            </a:r>
            <a:r>
              <a:rPr lang="fa-IR" sz="1400" dirty="0">
                <a:effectLst/>
                <a:latin typeface="Vazirmatn" pitchFamily="2" charset="-78"/>
                <a:cs typeface="Vazirmatn" pitchFamily="2" charset="-78"/>
              </a:rPr>
              <a:t> )مایکروسافت طراحی شد. هدف از طراحی این زبان، ایجاد یک زبان مدرن، </a:t>
            </a:r>
            <a:r>
              <a:rPr lang="fa-IR" sz="1400" dirty="0" err="1">
                <a:effectLst/>
                <a:latin typeface="Vazirmatn" pitchFamily="2" charset="-78"/>
                <a:cs typeface="Vazirmatn" pitchFamily="2" charset="-78"/>
              </a:rPr>
              <a:t>شیءگرا</a:t>
            </a:r>
            <a:r>
              <a:rPr lang="fa-IR" sz="1400" dirty="0">
                <a:effectLst/>
                <a:latin typeface="Vazirmatn" pitchFamily="2" charset="-78"/>
                <a:cs typeface="Vazirmatn" pitchFamily="2" charset="-78"/>
              </a:rPr>
              <a:t> و با </a:t>
            </a:r>
            <a:r>
              <a:rPr lang="fa-IR" sz="1400" dirty="0" err="1">
                <a:effectLst/>
                <a:latin typeface="Vazirmatn" pitchFamily="2" charset="-78"/>
                <a:cs typeface="Vazirmatn" pitchFamily="2" charset="-78"/>
              </a:rPr>
              <a:t>قابلیت‌های</a:t>
            </a:r>
            <a:r>
              <a:rPr lang="fa-IR" sz="1400" dirty="0">
                <a:effectLst/>
                <a:latin typeface="Vazirmatn" pitchFamily="2" charset="-78"/>
                <a:cs typeface="Vazirmatn" pitchFamily="2" charset="-78"/>
              </a:rPr>
              <a:t> بالا برای توسعه </a:t>
            </a:r>
            <a:r>
              <a:rPr lang="fa-IR" sz="1400" dirty="0" err="1">
                <a:effectLst/>
                <a:latin typeface="Vazirmatn" pitchFamily="2" charset="-78"/>
                <a:cs typeface="Vazirmatn" pitchFamily="2" charset="-78"/>
              </a:rPr>
              <a:t>نرم‌افزارهای</a:t>
            </a:r>
            <a:r>
              <a:rPr lang="fa-IR" sz="1400" dirty="0">
                <a:effectLst/>
                <a:latin typeface="Vazirmatn" pitchFamily="2" charset="-78"/>
                <a:cs typeface="Vazirmatn" pitchFamily="2" charset="-78"/>
              </a:rPr>
              <a:t> تحت </a:t>
            </a:r>
            <a:r>
              <a:rPr lang="fa-IR" sz="1400" dirty="0" err="1">
                <a:effectLst/>
                <a:latin typeface="Vazirmatn" pitchFamily="2" charset="-78"/>
                <a:cs typeface="Vazirmatn" pitchFamily="2" charset="-78"/>
              </a:rPr>
              <a:t>وب</a:t>
            </a:r>
            <a:r>
              <a:rPr lang="fa-IR" sz="1400" dirty="0">
                <a:effectLst/>
                <a:latin typeface="Vazirmatn" pitchFamily="2" charset="-78"/>
                <a:cs typeface="Vazirmatn" pitchFamily="2" charset="-78"/>
              </a:rPr>
              <a:t> و </a:t>
            </a:r>
            <a:r>
              <a:rPr lang="fa-IR" sz="1400" dirty="0" err="1">
                <a:effectLst/>
                <a:latin typeface="Vazirmatn" pitchFamily="2" charset="-78"/>
                <a:cs typeface="Vazirmatn" pitchFamily="2" charset="-78"/>
              </a:rPr>
              <a:t>دسکتاپ</a:t>
            </a:r>
            <a:r>
              <a:rPr lang="fa-IR" sz="1400" dirty="0">
                <a:effectLst/>
                <a:latin typeface="Vazirmatn" pitchFamily="2" charset="-78"/>
                <a:cs typeface="Vazirmatn" pitchFamily="2" charset="-78"/>
              </a:rPr>
              <a:t> بود.</a:t>
            </a:r>
          </a:p>
          <a:p>
            <a:pPr>
              <a:lnSpc>
                <a:spcPct val="100000"/>
              </a:lnSpc>
              <a:buFont typeface="+mj-lt"/>
              <a:buAutoNum type="arabicPeriod"/>
            </a:pPr>
            <a:r>
              <a:rPr lang="fa-IR" sz="1400" b="1" dirty="0">
                <a:effectLst/>
                <a:latin typeface="Vazirmatn" pitchFamily="2" charset="-78"/>
                <a:cs typeface="Vazirmatn" pitchFamily="2" charset="-78"/>
              </a:rPr>
              <a:t>تأثیر جاوا:</a:t>
            </a:r>
            <a:endParaRPr lang="fa-IR" sz="1400" dirty="0">
              <a:latin typeface="Vazirmatn" pitchFamily="2" charset="-78"/>
              <a:cs typeface="Vazirmatn" pitchFamily="2" charset="-78"/>
            </a:endParaRPr>
          </a:p>
          <a:p>
            <a:pPr marL="1143000" lvl="2" indent="-228600" rtl="1">
              <a:lnSpc>
                <a:spcPct val="100000"/>
              </a:lnSpc>
              <a:buFont typeface="+mj-lt"/>
              <a:buAutoNum type="arabicPeriod"/>
            </a:pPr>
            <a:r>
              <a:rPr lang="fa-IR" sz="1400" dirty="0">
                <a:effectLst/>
                <a:latin typeface="Vazirmatn" pitchFamily="2" charset="-78"/>
                <a:cs typeface="Vazirmatn" pitchFamily="2" charset="-78"/>
              </a:rPr>
              <a:t>ساختار </a:t>
            </a:r>
            <a:r>
              <a:rPr lang="fa-IR" sz="1400" dirty="0" err="1">
                <a:effectLst/>
                <a:latin typeface="Vazirmatn" pitchFamily="2" charset="-78"/>
                <a:cs typeface="Vazirmatn" pitchFamily="2" charset="-78"/>
              </a:rPr>
              <a:t>شیءگرا</a:t>
            </a:r>
            <a:endParaRPr lang="fa-IR" sz="1400" dirty="0">
              <a:effectLst/>
              <a:latin typeface="Vazirmatn" pitchFamily="2" charset="-78"/>
              <a:cs typeface="Vazirmatn" pitchFamily="2" charset="-78"/>
            </a:endParaRPr>
          </a:p>
          <a:p>
            <a:pPr marL="1143000" lvl="2" indent="-228600" rtl="1">
              <a:lnSpc>
                <a:spcPct val="100000"/>
              </a:lnSpc>
              <a:buFont typeface="+mj-lt"/>
              <a:buAutoNum type="arabicPeriod"/>
            </a:pPr>
            <a:r>
              <a:rPr lang="fa-IR" sz="1400" dirty="0">
                <a:effectLst/>
                <a:latin typeface="Vazirmatn" pitchFamily="2" charset="-78"/>
                <a:cs typeface="Vazirmatn" pitchFamily="2" charset="-78"/>
              </a:rPr>
              <a:t>مدیریت </a:t>
            </a:r>
            <a:r>
              <a:rPr lang="fa-IR" sz="1400" dirty="0" err="1">
                <a:effectLst/>
                <a:latin typeface="Vazirmatn" pitchFamily="2" charset="-78"/>
                <a:cs typeface="Vazirmatn" pitchFamily="2" charset="-78"/>
              </a:rPr>
              <a:t>استثناها</a:t>
            </a:r>
            <a:endParaRPr lang="fa-IR" sz="1400" dirty="0">
              <a:effectLst/>
              <a:latin typeface="Vazirmatn" pitchFamily="2" charset="-78"/>
              <a:cs typeface="Vazirmatn" pitchFamily="2" charset="-78"/>
            </a:endParaRPr>
          </a:p>
          <a:p>
            <a:pPr marL="1143000" lvl="2" indent="-228600" rtl="1">
              <a:lnSpc>
                <a:spcPct val="100000"/>
              </a:lnSpc>
              <a:buFont typeface="+mj-lt"/>
              <a:buAutoNum type="arabicPeriod"/>
            </a:pPr>
            <a:r>
              <a:rPr lang="fa-IR" sz="1400" dirty="0" err="1">
                <a:effectLst/>
                <a:latin typeface="Vazirmatn" pitchFamily="2" charset="-78"/>
                <a:cs typeface="Vazirmatn" pitchFamily="2" charset="-78"/>
              </a:rPr>
              <a:t>نوع‌های</a:t>
            </a:r>
            <a:r>
              <a:rPr lang="fa-IR" sz="1400" dirty="0">
                <a:effectLst/>
                <a:latin typeface="Vazirmatn" pitchFamily="2" charset="-78"/>
                <a:cs typeface="Vazirmatn" pitchFamily="2" charset="-78"/>
              </a:rPr>
              <a:t> </a:t>
            </a:r>
            <a:r>
              <a:rPr lang="fa-IR" sz="1400" dirty="0" err="1">
                <a:effectLst/>
                <a:latin typeface="Vazirmatn" pitchFamily="2" charset="-78"/>
                <a:cs typeface="Vazirmatn" pitchFamily="2" charset="-78"/>
              </a:rPr>
              <a:t>داده‌ای</a:t>
            </a:r>
            <a:endParaRPr lang="fa-IR" sz="1400" dirty="0">
              <a:effectLst/>
              <a:latin typeface="Vazirmatn" pitchFamily="2" charset="-78"/>
              <a:cs typeface="Vazirmatn" pitchFamily="2" charset="-78"/>
            </a:endParaRPr>
          </a:p>
          <a:p>
            <a:pPr marL="1143000" lvl="2" indent="-228600" rtl="1">
              <a:lnSpc>
                <a:spcPct val="100000"/>
              </a:lnSpc>
              <a:buFont typeface="+mj-lt"/>
              <a:buAutoNum type="arabicPeriod"/>
            </a:pPr>
            <a:r>
              <a:rPr lang="fa-IR" sz="1400" dirty="0">
                <a:effectLst/>
                <a:latin typeface="Vazirmatn" pitchFamily="2" charset="-78"/>
                <a:cs typeface="Vazirmatn" pitchFamily="2" charset="-78"/>
              </a:rPr>
              <a:t>و بسیاری دیگر از </a:t>
            </a:r>
            <a:r>
              <a:rPr lang="fa-IR" sz="1400" dirty="0" err="1">
                <a:effectLst/>
                <a:latin typeface="Vazirmatn" pitchFamily="2" charset="-78"/>
                <a:cs typeface="Vazirmatn" pitchFamily="2" charset="-78"/>
              </a:rPr>
              <a:t>ویژگی‌های</a:t>
            </a:r>
            <a:r>
              <a:rPr lang="fa-IR" sz="1400" dirty="0">
                <a:effectLst/>
                <a:latin typeface="Vazirmatn" pitchFamily="2" charset="-78"/>
                <a:cs typeface="Vazirmatn" pitchFamily="2" charset="-78"/>
              </a:rPr>
              <a:t> مدرن.</a:t>
            </a:r>
          </a:p>
          <a:p>
            <a:pPr>
              <a:lnSpc>
                <a:spcPct val="100000"/>
              </a:lnSpc>
              <a:buFont typeface="+mj-lt"/>
              <a:buAutoNum type="arabicPeriod"/>
            </a:pPr>
            <a:r>
              <a:rPr lang="fa-IR" sz="1400" b="1" dirty="0">
                <a:effectLst/>
                <a:latin typeface="Vazirmatn" pitchFamily="2" charset="-78"/>
                <a:cs typeface="Vazirmatn" pitchFamily="2" charset="-78"/>
              </a:rPr>
              <a:t>استخدام افراد از تیم جاوا:</a:t>
            </a:r>
            <a:endParaRPr lang="fa-IR" sz="1400" dirty="0">
              <a:latin typeface="Vazirmatn" pitchFamily="2" charset="-78"/>
              <a:cs typeface="Vazirmatn" pitchFamily="2" charset="-78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a-IR" sz="1400" dirty="0">
                <a:latin typeface="Vazirmatn" pitchFamily="2" charset="-78"/>
                <a:cs typeface="Vazirmatn" pitchFamily="2" charset="-78"/>
              </a:rPr>
              <a:t> </a:t>
            </a:r>
            <a:endParaRPr lang="en-US" sz="1400" dirty="0">
              <a:latin typeface="Vazirmatn" pitchFamily="2" charset="-78"/>
              <a:cs typeface="Vazirmat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91515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720AF-AE3B-621D-B933-05FDAA662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effectLst/>
                <a:latin typeface="Vazirmatn" pitchFamily="2" charset="-78"/>
                <a:cs typeface="Vazirmatn" pitchFamily="2" charset="-78"/>
              </a:rPr>
              <a:t>فریم ورک ، زبان ، </a:t>
            </a:r>
            <a:r>
              <a:rPr lang="fa-IR" dirty="0" err="1">
                <a:effectLst/>
                <a:latin typeface="Vazirmatn" pitchFamily="2" charset="-78"/>
                <a:cs typeface="Vazirmatn" pitchFamily="2" charset="-78"/>
              </a:rPr>
              <a:t>وب</a:t>
            </a:r>
            <a:r>
              <a:rPr lang="fa-IR" dirty="0">
                <a:effectLst/>
                <a:latin typeface="Vazirmatn" pitchFamily="2" charset="-78"/>
                <a:cs typeface="Vazirmatn" pitchFamily="2" charset="-78"/>
              </a:rPr>
              <a:t> فریم ورک؟</a:t>
            </a:r>
            <a:endParaRPr lang="en-US" dirty="0">
              <a:effectLst/>
              <a:latin typeface="Vazirmatn" pitchFamily="2" charset="-78"/>
              <a:cs typeface="Vazirmatn" pitchFamily="2" charset="-78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1A36DAC-68BA-725A-B27D-7DED6596B8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471940"/>
              </p:ext>
            </p:extLst>
          </p:nvPr>
        </p:nvGraphicFramePr>
        <p:xfrm>
          <a:off x="417575" y="1797590"/>
          <a:ext cx="11356849" cy="2194560"/>
        </p:xfrm>
        <a:graphic>
          <a:graphicData uri="http://schemas.openxmlformats.org/drawingml/2006/table">
            <a:tbl>
              <a:tblPr>
                <a:tableStyleId>{8FD4443E-F989-4FC4-A0C8-D5A2AF1F390B}</a:tableStyleId>
              </a:tblPr>
              <a:tblGrid>
                <a:gridCol w="2314164">
                  <a:extLst>
                    <a:ext uri="{9D8B030D-6E8A-4147-A177-3AD203B41FA5}">
                      <a16:colId xmlns:a16="http://schemas.microsoft.com/office/drawing/2014/main" val="2076198500"/>
                    </a:ext>
                  </a:extLst>
                </a:gridCol>
                <a:gridCol w="2498507">
                  <a:extLst>
                    <a:ext uri="{9D8B030D-6E8A-4147-A177-3AD203B41FA5}">
                      <a16:colId xmlns:a16="http://schemas.microsoft.com/office/drawing/2014/main" val="1890707047"/>
                    </a:ext>
                  </a:extLst>
                </a:gridCol>
                <a:gridCol w="2419502">
                  <a:extLst>
                    <a:ext uri="{9D8B030D-6E8A-4147-A177-3AD203B41FA5}">
                      <a16:colId xmlns:a16="http://schemas.microsoft.com/office/drawing/2014/main" val="1893391599"/>
                    </a:ext>
                  </a:extLst>
                </a:gridCol>
                <a:gridCol w="4124676">
                  <a:extLst>
                    <a:ext uri="{9D8B030D-6E8A-4147-A177-3AD203B41FA5}">
                      <a16:colId xmlns:a16="http://schemas.microsoft.com/office/drawing/2014/main" val="38541512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effectLst/>
                          <a:latin typeface="Vazirmatn" pitchFamily="2" charset="-78"/>
                          <a:cs typeface="Vazirmatn" pitchFamily="2" charset="-78"/>
                        </a:rPr>
                        <a:t>ویژگی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azirmatn" pitchFamily="2" charset="-78"/>
                          <a:cs typeface="Vazirmatn" pitchFamily="2" charset="-78"/>
                        </a:rPr>
                        <a:t>C#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azirmatn" pitchFamily="2" charset="-78"/>
                          <a:cs typeface="Vazirmatn" pitchFamily="2" charset="-78"/>
                        </a:rPr>
                        <a:t>ASP.NET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azirmatn" pitchFamily="2" charset="-78"/>
                          <a:cs typeface="Vazirmatn" pitchFamily="2" charset="-78"/>
                        </a:rPr>
                        <a:t>.NET Core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3958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a-IR" b="1" dirty="0">
                          <a:effectLst/>
                          <a:latin typeface="Vazirmatn" pitchFamily="2" charset="-78"/>
                          <a:cs typeface="Vazirmatn" pitchFamily="2" charset="-78"/>
                        </a:rPr>
                        <a:t>نوع</a:t>
                      </a:r>
                      <a:endParaRPr lang="fa-IR" dirty="0">
                        <a:latin typeface="Vazirmatn" pitchFamily="2" charset="-78"/>
                        <a:cs typeface="Vazirmat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>
                          <a:effectLst/>
                          <a:latin typeface="Vazirmatn" pitchFamily="2" charset="-78"/>
                          <a:cs typeface="Vazirmatn" pitchFamily="2" charset="-78"/>
                        </a:rPr>
                        <a:t>زبان برنامه‌نویسی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>
                          <a:effectLst/>
                          <a:latin typeface="Vazirmatn" pitchFamily="2" charset="-78"/>
                          <a:cs typeface="Vazirmatn" pitchFamily="2" charset="-78"/>
                        </a:rPr>
                        <a:t>فریم‌ورک تحت وب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err="1">
                          <a:effectLst/>
                          <a:latin typeface="Vazirmatn" pitchFamily="2" charset="-78"/>
                          <a:cs typeface="Vazirmatn" pitchFamily="2" charset="-78"/>
                        </a:rPr>
                        <a:t>فریم‌ورک</a:t>
                      </a:r>
                      <a:r>
                        <a:rPr lang="fa-IR" dirty="0">
                          <a:effectLst/>
                          <a:latin typeface="Vazirmatn" pitchFamily="2" charset="-78"/>
                          <a:cs typeface="Vazirmatn" pitchFamily="2" charset="-78"/>
                        </a:rPr>
                        <a:t> </a:t>
                      </a:r>
                      <a:r>
                        <a:rPr lang="fa-IR" dirty="0" err="1">
                          <a:effectLst/>
                          <a:latin typeface="Vazirmatn" pitchFamily="2" charset="-78"/>
                          <a:cs typeface="Vazirmatn" pitchFamily="2" charset="-78"/>
                        </a:rPr>
                        <a:t>چندسکویی</a:t>
                      </a:r>
                      <a:endParaRPr lang="fa-IR" dirty="0">
                        <a:effectLst/>
                        <a:latin typeface="Vazirmatn" pitchFamily="2" charset="-78"/>
                        <a:cs typeface="Vazirmatn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48460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a-IR" b="1" dirty="0">
                          <a:effectLst/>
                          <a:latin typeface="Vazirmatn" pitchFamily="2" charset="-78"/>
                          <a:cs typeface="Vazirmatn" pitchFamily="2" charset="-78"/>
                        </a:rPr>
                        <a:t>هدف</a:t>
                      </a:r>
                      <a:endParaRPr lang="fa-IR" dirty="0">
                        <a:latin typeface="Vazirmatn" pitchFamily="2" charset="-78"/>
                        <a:cs typeface="Vazirmatn" pitchFamily="2" charset="-7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effectLst/>
                          <a:latin typeface="Vazirmatn" pitchFamily="2" charset="-78"/>
                          <a:cs typeface="Vazirmatn" pitchFamily="2" charset="-78"/>
                        </a:rPr>
                        <a:t>توسعه </a:t>
                      </a:r>
                      <a:r>
                        <a:rPr lang="fa-IR" dirty="0" err="1">
                          <a:effectLst/>
                          <a:latin typeface="Vazirmatn" pitchFamily="2" charset="-78"/>
                          <a:cs typeface="Vazirmatn" pitchFamily="2" charset="-78"/>
                        </a:rPr>
                        <a:t>نرم‌افزار</a:t>
                      </a:r>
                      <a:endParaRPr lang="fa-IR" dirty="0">
                        <a:effectLst/>
                        <a:latin typeface="Vazirmatn" pitchFamily="2" charset="-78"/>
                        <a:cs typeface="Vazirmatn" pitchFamily="2" charset="-7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>
                          <a:effectLst/>
                          <a:latin typeface="Vazirmatn" pitchFamily="2" charset="-78"/>
                          <a:cs typeface="Vazirmatn" pitchFamily="2" charset="-78"/>
                        </a:rPr>
                        <a:t>توسعه برنامه‌های وب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effectLst/>
                          <a:latin typeface="Vazirmatn" pitchFamily="2" charset="-78"/>
                          <a:cs typeface="Vazirmatn" pitchFamily="2" charset="-78"/>
                        </a:rPr>
                        <a:t>توسعه </a:t>
                      </a:r>
                      <a:r>
                        <a:rPr lang="fa-IR" dirty="0" err="1">
                          <a:effectLst/>
                          <a:latin typeface="Vazirmatn" pitchFamily="2" charset="-78"/>
                          <a:cs typeface="Vazirmatn" pitchFamily="2" charset="-78"/>
                        </a:rPr>
                        <a:t>برنامه‌های</a:t>
                      </a:r>
                      <a:r>
                        <a:rPr lang="fa-IR" dirty="0">
                          <a:effectLst/>
                          <a:latin typeface="Vazirmatn" pitchFamily="2" charset="-78"/>
                          <a:cs typeface="Vazirmatn" pitchFamily="2" charset="-78"/>
                        </a:rPr>
                        <a:t> </a:t>
                      </a:r>
                      <a:r>
                        <a:rPr lang="fa-IR" dirty="0" err="1">
                          <a:effectLst/>
                          <a:latin typeface="Vazirmatn" pitchFamily="2" charset="-78"/>
                          <a:cs typeface="Vazirmatn" pitchFamily="2" charset="-78"/>
                        </a:rPr>
                        <a:t>چندسکویی</a:t>
                      </a:r>
                      <a:endParaRPr lang="fa-IR" dirty="0">
                        <a:effectLst/>
                        <a:latin typeface="Vazirmatn" pitchFamily="2" charset="-78"/>
                        <a:cs typeface="Vazirmatn" pitchFamily="2" charset="-7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9523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a-IR" b="1" dirty="0" err="1">
                          <a:effectLst/>
                          <a:latin typeface="Vazirmatn" pitchFamily="2" charset="-78"/>
                          <a:cs typeface="Vazirmatn" pitchFamily="2" charset="-78"/>
                        </a:rPr>
                        <a:t>پلتفرم</a:t>
                      </a:r>
                      <a:endParaRPr lang="fa-IR" dirty="0">
                        <a:latin typeface="Vazirmatn" pitchFamily="2" charset="-78"/>
                        <a:cs typeface="Vazirmat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effectLst/>
                          <a:latin typeface="Vazirmatn" pitchFamily="2" charset="-78"/>
                          <a:cs typeface="Vazirmatn" pitchFamily="2" charset="-78"/>
                        </a:rPr>
                        <a:t>وابسته به دات نت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effectLst/>
                          <a:latin typeface="Vazirmatn" pitchFamily="2" charset="-78"/>
                          <a:cs typeface="Vazirmatn" pitchFamily="2" charset="-78"/>
                        </a:rPr>
                        <a:t>وابسته به دات نت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err="1">
                          <a:effectLst/>
                          <a:latin typeface="Vazirmatn" pitchFamily="2" charset="-78"/>
                          <a:cs typeface="Vazirmatn" pitchFamily="2" charset="-78"/>
                        </a:rPr>
                        <a:t>چندسکویی</a:t>
                      </a:r>
                      <a:r>
                        <a:rPr lang="fa-IR" dirty="0">
                          <a:effectLst/>
                          <a:latin typeface="Vazirmatn" pitchFamily="2" charset="-78"/>
                          <a:cs typeface="Vazirmatn" pitchFamily="2" charset="-78"/>
                        </a:rPr>
                        <a:t> </a:t>
                      </a:r>
                      <a:r>
                        <a:rPr lang="en-US" dirty="0">
                          <a:effectLst/>
                          <a:latin typeface="Vazirmatn" pitchFamily="2" charset="-78"/>
                          <a:cs typeface="Vazirmatn" pitchFamily="2" charset="-78"/>
                        </a:rPr>
                        <a:t>Windows, Linux, macOS)</a:t>
                      </a:r>
                      <a:r>
                        <a:rPr lang="fa-IR" dirty="0">
                          <a:effectLst/>
                          <a:latin typeface="Vazirmatn" pitchFamily="2" charset="-78"/>
                          <a:cs typeface="Vazirmatn" pitchFamily="2" charset="-78"/>
                        </a:rPr>
                        <a:t>)</a:t>
                      </a:r>
                      <a:endParaRPr lang="en-US" dirty="0">
                        <a:effectLst/>
                        <a:latin typeface="Vazirmatn" pitchFamily="2" charset="-78"/>
                        <a:cs typeface="Vazirmatn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61696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a-IR" b="1" dirty="0" err="1">
                          <a:effectLst/>
                          <a:latin typeface="Vazirmatn" pitchFamily="2" charset="-78"/>
                          <a:cs typeface="Vazirmatn" pitchFamily="2" charset="-78"/>
                        </a:rPr>
                        <a:t>متن‌باز</a:t>
                      </a:r>
                      <a:endParaRPr lang="fa-IR" dirty="0">
                        <a:latin typeface="Vazirmatn" pitchFamily="2" charset="-78"/>
                        <a:cs typeface="Vazirmatn" pitchFamily="2" charset="-78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>
                          <a:effectLst/>
                          <a:latin typeface="Vazirmatn" pitchFamily="2" charset="-78"/>
                          <a:cs typeface="Vazirmatn" pitchFamily="2" charset="-78"/>
                        </a:rPr>
                        <a:t>خیر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>
                          <a:effectLst/>
                          <a:latin typeface="Vazirmatn" pitchFamily="2" charset="-78"/>
                          <a:cs typeface="Vazirmatn" pitchFamily="2" charset="-78"/>
                        </a:rPr>
                        <a:t>خیر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effectLst/>
                          <a:latin typeface="Vazirmatn" pitchFamily="2" charset="-78"/>
                          <a:cs typeface="Vazirmatn" pitchFamily="2" charset="-78"/>
                        </a:rPr>
                        <a:t>بله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9004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effectLst/>
                          <a:latin typeface="Vazirmatn" pitchFamily="2" charset="-78"/>
                          <a:cs typeface="Vazirmatn" pitchFamily="2" charset="-78"/>
                        </a:rPr>
                        <a:t>stateless</a:t>
                      </a:r>
                      <a:endParaRPr lang="fa-IR" dirty="0">
                        <a:latin typeface="Vazirmatn" pitchFamily="2" charset="-78"/>
                        <a:cs typeface="Vazirmat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effectLst/>
                          <a:latin typeface="Vazirmatn" pitchFamily="2" charset="-78"/>
                          <a:cs typeface="Vazirmatn" pitchFamily="2" charset="-78"/>
                        </a:rPr>
                        <a:t>بلی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effectLst/>
                          <a:latin typeface="Vazirmatn" pitchFamily="2" charset="-78"/>
                          <a:cs typeface="Vazirmatn" pitchFamily="2" charset="-78"/>
                        </a:rPr>
                        <a:t>بلی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>
                          <a:effectLst/>
                          <a:latin typeface="Vazirmatn" pitchFamily="2" charset="-78"/>
                          <a:cs typeface="Vazirmatn" pitchFamily="2" charset="-78"/>
                        </a:rPr>
                        <a:t>بلی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89487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7125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720AF-AE3B-621D-B933-05FDAA662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>
                <a:effectLst/>
                <a:latin typeface="Vazirmatn Black" pitchFamily="2" charset="-78"/>
                <a:cs typeface="Vazirmatn Black" pitchFamily="2" charset="-78"/>
              </a:rPr>
              <a:t>با </a:t>
            </a:r>
            <a:r>
              <a:rPr lang="fa-IR" sz="4000" dirty="0" err="1">
                <a:effectLst/>
                <a:latin typeface="Vazirmatn Black" pitchFamily="2" charset="-78"/>
                <a:cs typeface="Vazirmatn Black" pitchFamily="2" charset="-78"/>
              </a:rPr>
              <a:t>سی‌شارپ</a:t>
            </a:r>
            <a:r>
              <a:rPr lang="fa-IR" sz="4000" dirty="0">
                <a:effectLst/>
                <a:latin typeface="Vazirmatn Black" pitchFamily="2" charset="-78"/>
                <a:cs typeface="Vazirmatn Black" pitchFamily="2" charset="-78"/>
              </a:rPr>
              <a:t> چه </a:t>
            </a:r>
            <a:r>
              <a:rPr lang="fa-IR" sz="4000" dirty="0" err="1">
                <a:effectLst/>
                <a:latin typeface="Vazirmatn Black" pitchFamily="2" charset="-78"/>
                <a:cs typeface="Vazirmatn Black" pitchFamily="2" charset="-78"/>
              </a:rPr>
              <a:t>برنامه‌هایی</a:t>
            </a:r>
            <a:r>
              <a:rPr lang="fa-IR" sz="4000" dirty="0">
                <a:effectLst/>
                <a:latin typeface="Vazirmatn Black" pitchFamily="2" charset="-78"/>
                <a:cs typeface="Vazirmatn Black" pitchFamily="2" charset="-78"/>
              </a:rPr>
              <a:t> </a:t>
            </a:r>
            <a:r>
              <a:rPr lang="fa-IR" sz="4000" dirty="0" err="1">
                <a:effectLst/>
                <a:latin typeface="Vazirmatn Black" pitchFamily="2" charset="-78"/>
                <a:cs typeface="Vazirmatn Black" pitchFamily="2" charset="-78"/>
              </a:rPr>
              <a:t>می‌توانیم</a:t>
            </a:r>
            <a:r>
              <a:rPr lang="fa-IR" sz="4000" dirty="0">
                <a:effectLst/>
                <a:latin typeface="Vazirmatn Black" pitchFamily="2" charset="-78"/>
                <a:cs typeface="Vazirmatn Black" pitchFamily="2" charset="-78"/>
              </a:rPr>
              <a:t> بنویسیم؟</a:t>
            </a:r>
          </a:p>
        </p:txBody>
      </p:sp>
      <p:graphicFrame>
        <p:nvGraphicFramePr>
          <p:cNvPr id="9" name="Content Placeholder 4">
            <a:extLst>
              <a:ext uri="{FF2B5EF4-FFF2-40B4-BE49-F238E27FC236}">
                <a16:creationId xmlns:a16="http://schemas.microsoft.com/office/drawing/2014/main" id="{12A3EEFC-93DF-AFF7-EE93-F8A54F47C7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7123244"/>
              </p:ext>
            </p:extLst>
          </p:nvPr>
        </p:nvGraphicFramePr>
        <p:xfrm>
          <a:off x="1039368" y="1615313"/>
          <a:ext cx="7656576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6652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and holding a card&#10;&#10;Description automatically generated">
            <a:extLst>
              <a:ext uri="{FF2B5EF4-FFF2-40B4-BE49-F238E27FC236}">
                <a16:creationId xmlns:a16="http://schemas.microsoft.com/office/drawing/2014/main" id="{4FEF08F5-8C90-0C9C-8EEA-C8E7545A06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33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49061F-0B0B-E3B8-3BF1-58B960F147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09915"/>
            <a:ext cx="9144000" cy="2387600"/>
          </a:xfrm>
        </p:spPr>
        <p:txBody>
          <a:bodyPr anchor="ctr"/>
          <a:lstStyle/>
          <a:p>
            <a:r>
              <a:rPr lang="fa-IR" dirty="0">
                <a:latin typeface="Vazirmatn Black" pitchFamily="2" charset="-78"/>
                <a:cs typeface="Vazirmatn Black" pitchFamily="2" charset="-78"/>
              </a:rPr>
              <a:t>آشنایی با </a:t>
            </a:r>
            <a:r>
              <a:rPr lang="fa-IR" dirty="0" err="1">
                <a:latin typeface="Vazirmatn Black" pitchFamily="2" charset="-78"/>
                <a:cs typeface="Vazirmatn Black" pitchFamily="2" charset="-78"/>
              </a:rPr>
              <a:t>زبان‌های</a:t>
            </a:r>
            <a:r>
              <a:rPr lang="fa-IR" dirty="0">
                <a:latin typeface="Vazirmatn Black" pitchFamily="2" charset="-78"/>
                <a:cs typeface="Vazirmatn Black" pitchFamily="2" charset="-78"/>
              </a:rPr>
              <a:t> </a:t>
            </a:r>
            <a:r>
              <a:rPr lang="fa-IR" dirty="0" err="1">
                <a:latin typeface="Vazirmatn Black" pitchFamily="2" charset="-78"/>
                <a:cs typeface="Vazirmatn Black" pitchFamily="2" charset="-78"/>
              </a:rPr>
              <a:t>برنامه‌نویسی</a:t>
            </a:r>
            <a:r>
              <a:rPr lang="fa-IR" dirty="0">
                <a:latin typeface="Vazirmatn Black" pitchFamily="2" charset="-78"/>
                <a:cs typeface="Vazirmatn Black" pitchFamily="2" charset="-78"/>
              </a:rPr>
              <a:t> </a:t>
            </a:r>
            <a:endParaRPr lang="en-US" dirty="0">
              <a:latin typeface="Vazirmatn Black" pitchFamily="2" charset="-78"/>
              <a:cs typeface="Vazirmatn Blac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5133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720AF-AE3B-621D-B933-05FDAA662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latin typeface="Vazirmatn Black" pitchFamily="2" charset="-78"/>
                <a:cs typeface="Vazirmatn Black" pitchFamily="2" charset="-78"/>
              </a:rPr>
              <a:t>چرا برنامه مینویسیم؟</a:t>
            </a:r>
            <a:endParaRPr lang="en-US" dirty="0">
              <a:latin typeface="Vazirmatn Black" pitchFamily="2" charset="-78"/>
              <a:cs typeface="Vazirmatn Black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3BBAF-7A18-B61A-79C1-6DE582CB2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fa-IR" dirty="0">
                <a:latin typeface="Vazirmatn" pitchFamily="2" charset="-78"/>
                <a:cs typeface="Vazirmatn" pitchFamily="2" charset="-78"/>
              </a:rPr>
              <a:t>حل مسائل پیچیده</a:t>
            </a:r>
          </a:p>
          <a:p>
            <a:r>
              <a:rPr lang="fa-IR" dirty="0" err="1">
                <a:latin typeface="Vazirmatn" pitchFamily="2" charset="-78"/>
                <a:cs typeface="Vazirmatn" pitchFamily="2" charset="-78"/>
              </a:rPr>
              <a:t>اتوماسیون</a:t>
            </a:r>
            <a:endParaRPr lang="fa-IR" dirty="0">
              <a:latin typeface="Vazirmatn" pitchFamily="2" charset="-78"/>
              <a:cs typeface="Vazirmatn" pitchFamily="2" charset="-78"/>
            </a:endParaRPr>
          </a:p>
          <a:p>
            <a:r>
              <a:rPr lang="fa-IR" dirty="0">
                <a:latin typeface="Vazirmatn" pitchFamily="2" charset="-78"/>
                <a:cs typeface="Vazirmatn" pitchFamily="2" charset="-78"/>
              </a:rPr>
              <a:t>مدیریت </a:t>
            </a:r>
            <a:r>
              <a:rPr lang="fa-IR" dirty="0" err="1">
                <a:latin typeface="Vazirmatn" pitchFamily="2" charset="-78"/>
                <a:cs typeface="Vazirmatn" pitchFamily="2" charset="-78"/>
              </a:rPr>
              <a:t>داده‌ها</a:t>
            </a:r>
            <a:endParaRPr lang="fa-IR" dirty="0">
              <a:latin typeface="Vazirmatn" pitchFamily="2" charset="-78"/>
              <a:cs typeface="Vazirmatn" pitchFamily="2" charset="-78"/>
            </a:endParaRPr>
          </a:p>
          <a:p>
            <a:r>
              <a:rPr lang="fa-IR" dirty="0">
                <a:latin typeface="Vazirmatn" pitchFamily="2" charset="-78"/>
                <a:cs typeface="Vazirmatn" pitchFamily="2" charset="-78"/>
              </a:rPr>
              <a:t>ایجاد </a:t>
            </a:r>
            <a:r>
              <a:rPr lang="fa-IR" dirty="0" err="1">
                <a:latin typeface="Vazirmatn" pitchFamily="2" charset="-78"/>
                <a:cs typeface="Vazirmatn" pitchFamily="2" charset="-78"/>
              </a:rPr>
              <a:t>نرم‌افزار</a:t>
            </a:r>
            <a:endParaRPr lang="en-US" dirty="0">
              <a:latin typeface="Vazirmatn" pitchFamily="2" charset="-78"/>
              <a:cs typeface="Vazirmat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27404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720AF-AE3B-621D-B933-05FDAA662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latin typeface="Vazirmatn Black" pitchFamily="2" charset="-78"/>
                <a:cs typeface="Vazirmatn Black" pitchFamily="2" charset="-78"/>
              </a:rPr>
              <a:t>انواع زبان های برنامه </a:t>
            </a:r>
            <a:r>
              <a:rPr lang="fa-IR" dirty="0" err="1">
                <a:latin typeface="Vazirmatn Black" pitchFamily="2" charset="-78"/>
                <a:cs typeface="Vazirmatn Black" pitchFamily="2" charset="-78"/>
              </a:rPr>
              <a:t>نویسی</a:t>
            </a:r>
            <a:endParaRPr lang="en-US" dirty="0">
              <a:latin typeface="Vazirmatn Black" pitchFamily="2" charset="-78"/>
              <a:cs typeface="Vazirmatn Black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3BBAF-7A18-B61A-79C1-6DE582CB2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2115" y="1690688"/>
            <a:ext cx="8921685" cy="3557080"/>
          </a:xfrm>
        </p:spPr>
        <p:txBody>
          <a:bodyPr>
            <a:normAutofit/>
          </a:bodyPr>
          <a:lstStyle/>
          <a:p>
            <a:r>
              <a:rPr lang="fa-IR" sz="2000" dirty="0" err="1">
                <a:effectLst/>
                <a:latin typeface="Vazirmatn" pitchFamily="2" charset="-78"/>
                <a:cs typeface="Vazirmatn" pitchFamily="2" charset="-78"/>
              </a:rPr>
              <a:t>زبان‌های</a:t>
            </a:r>
            <a:r>
              <a:rPr lang="fa-IR" sz="2000" dirty="0">
                <a:effectLst/>
                <a:latin typeface="Vazirmatn" pitchFamily="2" charset="-78"/>
                <a:cs typeface="Vazirmatn" pitchFamily="2" charset="-78"/>
              </a:rPr>
              <a:t> ماشین </a:t>
            </a:r>
            <a:r>
              <a:rPr lang="en-US" sz="2000" dirty="0">
                <a:effectLst/>
                <a:latin typeface="Vazirmatn" pitchFamily="2" charset="-78"/>
                <a:cs typeface="Vazirmatn" pitchFamily="2" charset="-78"/>
              </a:rPr>
              <a:t>Machine Languages)</a:t>
            </a:r>
            <a:r>
              <a:rPr lang="fa-IR" sz="2000" dirty="0">
                <a:effectLst/>
                <a:latin typeface="Vazirmatn" pitchFamily="2" charset="-78"/>
                <a:cs typeface="Vazirmatn" pitchFamily="2" charset="-78"/>
              </a:rPr>
              <a:t>)</a:t>
            </a:r>
            <a:endParaRPr lang="en-US" sz="2000" dirty="0">
              <a:effectLst/>
              <a:latin typeface="Vazirmatn" pitchFamily="2" charset="-78"/>
              <a:cs typeface="Vazirmatn" pitchFamily="2" charset="-78"/>
            </a:endParaRPr>
          </a:p>
          <a:p>
            <a:r>
              <a:rPr lang="fa-IR" sz="2000" dirty="0" err="1">
                <a:effectLst/>
                <a:latin typeface="Vazirmatn" pitchFamily="2" charset="-78"/>
                <a:cs typeface="Vazirmatn" pitchFamily="2" charset="-78"/>
              </a:rPr>
              <a:t>زبان‌های</a:t>
            </a:r>
            <a:r>
              <a:rPr lang="fa-IR" sz="2000" dirty="0">
                <a:effectLst/>
                <a:latin typeface="Vazirmatn" pitchFamily="2" charset="-78"/>
                <a:cs typeface="Vazirmatn" pitchFamily="2" charset="-78"/>
              </a:rPr>
              <a:t> </a:t>
            </a:r>
            <a:r>
              <a:rPr lang="fa-IR" sz="2000" dirty="0" err="1">
                <a:effectLst/>
                <a:latin typeface="Vazirmatn" pitchFamily="2" charset="-78"/>
                <a:cs typeface="Vazirmatn" pitchFamily="2" charset="-78"/>
              </a:rPr>
              <a:t>اسمبلی</a:t>
            </a:r>
            <a:r>
              <a:rPr lang="fa-IR" sz="2000" dirty="0">
                <a:effectLst/>
                <a:latin typeface="Vazirmatn" pitchFamily="2" charset="-78"/>
                <a:cs typeface="Vazirmatn" pitchFamily="2" charset="-78"/>
              </a:rPr>
              <a:t> </a:t>
            </a:r>
            <a:r>
              <a:rPr lang="en-US" sz="2000" dirty="0">
                <a:effectLst/>
                <a:latin typeface="Vazirmatn" pitchFamily="2" charset="-78"/>
                <a:cs typeface="Vazirmatn" pitchFamily="2" charset="-78"/>
              </a:rPr>
              <a:t>Assembly Languages)</a:t>
            </a:r>
            <a:r>
              <a:rPr lang="fa-IR" sz="2000" dirty="0">
                <a:effectLst/>
                <a:latin typeface="Vazirmatn" pitchFamily="2" charset="-78"/>
                <a:cs typeface="Vazirmatn" pitchFamily="2" charset="-78"/>
              </a:rPr>
              <a:t>)</a:t>
            </a:r>
          </a:p>
          <a:p>
            <a:r>
              <a:rPr lang="fa-IR" sz="2000" dirty="0" err="1">
                <a:effectLst/>
                <a:latin typeface="Vazirmatn" pitchFamily="2" charset="-78"/>
                <a:cs typeface="Vazirmatn" pitchFamily="2" charset="-78"/>
              </a:rPr>
              <a:t>زبان‌های</a:t>
            </a:r>
            <a:r>
              <a:rPr lang="fa-IR" sz="2000" dirty="0">
                <a:effectLst/>
                <a:latin typeface="Vazirmatn" pitchFamily="2" charset="-78"/>
                <a:cs typeface="Vazirmatn" pitchFamily="2" charset="-78"/>
              </a:rPr>
              <a:t> سطح بالا </a:t>
            </a:r>
            <a:r>
              <a:rPr lang="en-US" sz="2000" dirty="0">
                <a:effectLst/>
                <a:latin typeface="Vazirmatn" pitchFamily="2" charset="-78"/>
                <a:cs typeface="Vazirmatn" pitchFamily="2" charset="-78"/>
              </a:rPr>
              <a:t>High-Level Languages)</a:t>
            </a:r>
            <a:r>
              <a:rPr lang="fa-IR" sz="2000" dirty="0">
                <a:effectLst/>
                <a:latin typeface="Vazirmatn" pitchFamily="2" charset="-78"/>
                <a:cs typeface="Vazirmatn" pitchFamily="2" charset="-78"/>
              </a:rPr>
              <a:t>)</a:t>
            </a:r>
            <a:endParaRPr lang="en-US" sz="2000" dirty="0">
              <a:effectLst/>
              <a:latin typeface="Vazirmatn" pitchFamily="2" charset="-78"/>
              <a:cs typeface="Vazirmatn" pitchFamily="2" charset="-78"/>
            </a:endParaRPr>
          </a:p>
          <a:p>
            <a:r>
              <a:rPr lang="fa-IR" sz="2000" dirty="0" err="1">
                <a:effectLst/>
                <a:latin typeface="Vazirmatn" pitchFamily="2" charset="-78"/>
                <a:cs typeface="Vazirmatn" pitchFamily="2" charset="-78"/>
              </a:rPr>
              <a:t>زبان‌های</a:t>
            </a:r>
            <a:r>
              <a:rPr lang="fa-IR" sz="2000" dirty="0">
                <a:effectLst/>
                <a:latin typeface="Vazirmatn" pitchFamily="2" charset="-78"/>
                <a:cs typeface="Vazirmatn" pitchFamily="2" charset="-78"/>
              </a:rPr>
              <a:t> </a:t>
            </a:r>
            <a:r>
              <a:rPr lang="fa-IR" sz="2000" dirty="0" err="1">
                <a:effectLst/>
                <a:latin typeface="Vazirmatn" pitchFamily="2" charset="-78"/>
                <a:cs typeface="Vazirmatn" pitchFamily="2" charset="-78"/>
              </a:rPr>
              <a:t>شیءگرا</a:t>
            </a:r>
            <a:r>
              <a:rPr lang="fa-IR" sz="2000" dirty="0">
                <a:effectLst/>
                <a:latin typeface="Vazirmatn" pitchFamily="2" charset="-78"/>
                <a:cs typeface="Vazirmatn" pitchFamily="2" charset="-78"/>
              </a:rPr>
              <a:t> (</a:t>
            </a:r>
            <a:r>
              <a:rPr lang="en-US" sz="2000" dirty="0">
                <a:effectLst/>
                <a:latin typeface="Vazirmatn" pitchFamily="2" charset="-78"/>
                <a:cs typeface="Vazirmatn" pitchFamily="2" charset="-78"/>
              </a:rPr>
              <a:t>Object-Oriented Languages</a:t>
            </a:r>
            <a:r>
              <a:rPr lang="fa-IR" sz="2000" dirty="0">
                <a:effectLst/>
                <a:latin typeface="Vazirmatn" pitchFamily="2" charset="-78"/>
                <a:cs typeface="Vazirmatn" pitchFamily="2" charset="-78"/>
              </a:rPr>
              <a:t>)</a:t>
            </a:r>
            <a:endParaRPr lang="en-US" sz="2000" dirty="0">
              <a:effectLst/>
              <a:latin typeface="Vazirmatn" pitchFamily="2" charset="-78"/>
              <a:cs typeface="Vazirmatn" pitchFamily="2" charset="-78"/>
            </a:endParaRPr>
          </a:p>
          <a:p>
            <a:r>
              <a:rPr lang="fa-IR" sz="2000" dirty="0" err="1">
                <a:effectLst/>
                <a:latin typeface="Vazirmatn" pitchFamily="2" charset="-78"/>
                <a:cs typeface="Vazirmatn" pitchFamily="2" charset="-78"/>
              </a:rPr>
              <a:t>زبان‌های</a:t>
            </a:r>
            <a:r>
              <a:rPr lang="fa-IR" sz="2000" dirty="0">
                <a:effectLst/>
                <a:latin typeface="Vazirmatn" pitchFamily="2" charset="-78"/>
                <a:cs typeface="Vazirmatn" pitchFamily="2" charset="-78"/>
              </a:rPr>
              <a:t> </a:t>
            </a:r>
            <a:r>
              <a:rPr lang="fa-IR" sz="2000" dirty="0" err="1">
                <a:effectLst/>
                <a:latin typeface="Vazirmatn" pitchFamily="2" charset="-78"/>
                <a:cs typeface="Vazirmatn" pitchFamily="2" charset="-78"/>
              </a:rPr>
              <a:t>اسکریپتی</a:t>
            </a:r>
            <a:r>
              <a:rPr lang="fa-IR" sz="2000" dirty="0">
                <a:effectLst/>
                <a:latin typeface="Vazirmatn" pitchFamily="2" charset="-78"/>
                <a:cs typeface="Vazirmatn" pitchFamily="2" charset="-78"/>
              </a:rPr>
              <a:t> (</a:t>
            </a:r>
            <a:r>
              <a:rPr lang="en-US" sz="2000" dirty="0">
                <a:effectLst/>
                <a:latin typeface="Vazirmatn" pitchFamily="2" charset="-78"/>
                <a:cs typeface="Vazirmatn" pitchFamily="2" charset="-78"/>
              </a:rPr>
              <a:t>Scripting Languages</a:t>
            </a:r>
            <a:r>
              <a:rPr lang="fa-IR" sz="2000" dirty="0">
                <a:effectLst/>
                <a:latin typeface="Vazirmatn" pitchFamily="2" charset="-78"/>
                <a:cs typeface="Vazirmatn" pitchFamily="2" charset="-78"/>
              </a:rPr>
              <a:t>)</a:t>
            </a:r>
            <a:endParaRPr lang="en-US" sz="2000" dirty="0">
              <a:effectLst/>
              <a:latin typeface="Vazirmatn" pitchFamily="2" charset="-78"/>
              <a:cs typeface="Vazirmatn" pitchFamily="2" charset="-78"/>
            </a:endParaRPr>
          </a:p>
          <a:p>
            <a:r>
              <a:rPr lang="fa-IR" sz="2000" dirty="0" err="1">
                <a:effectLst/>
                <a:latin typeface="Vazirmatn" pitchFamily="2" charset="-78"/>
                <a:cs typeface="Vazirmatn" pitchFamily="2" charset="-78"/>
              </a:rPr>
              <a:t>زبان‌های</a:t>
            </a:r>
            <a:r>
              <a:rPr lang="fa-IR" sz="2000" dirty="0">
                <a:effectLst/>
                <a:latin typeface="Vazirmatn" pitchFamily="2" charset="-78"/>
                <a:cs typeface="Vazirmatn" pitchFamily="2" charset="-78"/>
              </a:rPr>
              <a:t> </a:t>
            </a:r>
            <a:r>
              <a:rPr lang="fa-IR" sz="2000" dirty="0" err="1">
                <a:effectLst/>
                <a:latin typeface="Vazirmatn" pitchFamily="2" charset="-78"/>
                <a:cs typeface="Vazirmatn" pitchFamily="2" charset="-78"/>
              </a:rPr>
              <a:t>تابعی</a:t>
            </a:r>
            <a:r>
              <a:rPr lang="fa-IR" sz="2000" dirty="0">
                <a:effectLst/>
                <a:latin typeface="Vazirmatn" pitchFamily="2" charset="-78"/>
                <a:cs typeface="Vazirmatn" pitchFamily="2" charset="-78"/>
              </a:rPr>
              <a:t> </a:t>
            </a:r>
            <a:r>
              <a:rPr lang="en-US" sz="2000" dirty="0">
                <a:effectLst/>
                <a:latin typeface="Vazirmatn" pitchFamily="2" charset="-78"/>
                <a:cs typeface="Vazirmatn" pitchFamily="2" charset="-78"/>
              </a:rPr>
              <a:t>Functional Languages)</a:t>
            </a:r>
            <a:r>
              <a:rPr lang="fa-IR" sz="2000" dirty="0">
                <a:effectLst/>
                <a:latin typeface="Vazirmatn" pitchFamily="2" charset="-78"/>
                <a:cs typeface="Vazirmatn" pitchFamily="2" charset="-78"/>
              </a:rPr>
              <a:t>)</a:t>
            </a:r>
            <a:endParaRPr lang="en-US" sz="2000" dirty="0">
              <a:effectLst/>
              <a:latin typeface="Vazirmatn" pitchFamily="2" charset="-78"/>
              <a:cs typeface="Vazirmatn" pitchFamily="2" charset="-78"/>
            </a:endParaRPr>
          </a:p>
          <a:p>
            <a:r>
              <a:rPr lang="fa-IR" sz="2000" dirty="0" err="1">
                <a:effectLst/>
                <a:latin typeface="Vazirmatn" pitchFamily="2" charset="-78"/>
                <a:cs typeface="Vazirmatn" pitchFamily="2" charset="-78"/>
              </a:rPr>
              <a:t>زبان‌های</a:t>
            </a:r>
            <a:r>
              <a:rPr lang="fa-IR" sz="2000" dirty="0">
                <a:effectLst/>
                <a:latin typeface="Vazirmatn" pitchFamily="2" charset="-78"/>
                <a:cs typeface="Vazirmatn" pitchFamily="2" charset="-78"/>
              </a:rPr>
              <a:t> جدید و مدرن</a:t>
            </a:r>
          </a:p>
          <a:p>
            <a:pPr marL="0" indent="0">
              <a:buNone/>
            </a:pPr>
            <a:endParaRPr lang="en-US" sz="2000" dirty="0">
              <a:effectLst/>
              <a:latin typeface="Vazirmatn" pitchFamily="2" charset="-78"/>
              <a:cs typeface="Vazirmatn" pitchFamily="2" charset="-78"/>
            </a:endParaRPr>
          </a:p>
          <a:p>
            <a:endParaRPr lang="en-US" sz="2000" dirty="0">
              <a:latin typeface="Vazirmatn" pitchFamily="2" charset="-78"/>
              <a:cs typeface="Vazirmatn" pitchFamily="2" charset="-78"/>
            </a:endParaRPr>
          </a:p>
        </p:txBody>
      </p:sp>
      <p:pic>
        <p:nvPicPr>
          <p:cNvPr id="7" name="Picture 6" descr="A diagram of a diagram of a language">
            <a:extLst>
              <a:ext uri="{FF2B5EF4-FFF2-40B4-BE49-F238E27FC236}">
                <a16:creationId xmlns:a16="http://schemas.microsoft.com/office/drawing/2014/main" id="{D92B2470-3A5A-30D8-C6C1-B1A0915D54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8"/>
          <a:stretch/>
        </p:blipFill>
        <p:spPr>
          <a:xfrm>
            <a:off x="288316" y="3202757"/>
            <a:ext cx="4474013" cy="264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890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720AF-AE3B-621D-B933-05FDAA662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>
                <a:effectLst/>
                <a:latin typeface="Vazirmatn Black" pitchFamily="2" charset="-78"/>
                <a:cs typeface="Vazirmatn Black" pitchFamily="2" charset="-78"/>
              </a:rPr>
              <a:t>زبان‌های</a:t>
            </a:r>
            <a:r>
              <a:rPr lang="fa-IR" dirty="0">
                <a:effectLst/>
                <a:latin typeface="Vazirmatn Black" pitchFamily="2" charset="-78"/>
                <a:cs typeface="Vazirmatn Black" pitchFamily="2" charset="-78"/>
              </a:rPr>
              <a:t> ماشین </a:t>
            </a:r>
            <a:r>
              <a:rPr lang="en-US" dirty="0">
                <a:effectLst/>
                <a:latin typeface="Vazirmatn Black" pitchFamily="2" charset="-78"/>
                <a:cs typeface="Vazirmatn Black" pitchFamily="2" charset="-78"/>
              </a:rPr>
              <a:t>Machine Languages)</a:t>
            </a:r>
            <a:r>
              <a:rPr lang="fa-IR" dirty="0">
                <a:effectLst/>
                <a:latin typeface="Vazirmatn Black" pitchFamily="2" charset="-78"/>
                <a:cs typeface="Vazirmatn Black" pitchFamily="2" charset="-78"/>
              </a:rPr>
              <a:t>)</a:t>
            </a:r>
            <a:endParaRPr lang="en-US" dirty="0">
              <a:effectLst/>
              <a:latin typeface="Vazirmatn Black" pitchFamily="2" charset="-78"/>
              <a:cs typeface="Vazirmatn Black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3BBAF-7A18-B61A-79C1-6DE582CB2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0496" y="1792223"/>
            <a:ext cx="10515600" cy="356177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a-IR" sz="2000" b="1" dirty="0">
                <a:effectLst/>
                <a:latin typeface="Vazirmatn" pitchFamily="2" charset="-78"/>
                <a:cs typeface="Vazirmatn" pitchFamily="2" charset="-78"/>
              </a:rPr>
              <a:t>تعریف:</a:t>
            </a:r>
            <a:r>
              <a:rPr lang="fa-IR" sz="2000" dirty="0">
                <a:latin typeface="Vazirmatn" pitchFamily="2" charset="-78"/>
                <a:cs typeface="Vazirmatn" pitchFamily="2" charset="-78"/>
              </a:rPr>
              <a:t> این </a:t>
            </a:r>
            <a:r>
              <a:rPr lang="fa-IR" sz="2000" dirty="0" err="1">
                <a:latin typeface="Vazirmatn" pitchFamily="2" charset="-78"/>
                <a:cs typeface="Vazirmatn" pitchFamily="2" charset="-78"/>
              </a:rPr>
              <a:t>زبان‌ها</a:t>
            </a:r>
            <a:r>
              <a:rPr lang="fa-IR" sz="2000" dirty="0">
                <a:latin typeface="Vazirmatn" pitchFamily="2" charset="-78"/>
                <a:cs typeface="Vazirmatn" pitchFamily="2" charset="-78"/>
              </a:rPr>
              <a:t> شامل </a:t>
            </a:r>
            <a:r>
              <a:rPr lang="fa-IR" sz="2000" dirty="0" err="1">
                <a:latin typeface="Vazirmatn" pitchFamily="2" charset="-78"/>
                <a:cs typeface="Vazirmatn" pitchFamily="2" charset="-78"/>
              </a:rPr>
              <a:t>کدهای</a:t>
            </a:r>
            <a:r>
              <a:rPr lang="fa-IR" sz="2000" dirty="0">
                <a:latin typeface="Vazirmatn" pitchFamily="2" charset="-78"/>
                <a:cs typeface="Vazirmatn" pitchFamily="2" charset="-78"/>
              </a:rPr>
              <a:t> </a:t>
            </a:r>
            <a:r>
              <a:rPr lang="fa-IR" sz="2000" dirty="0" err="1">
                <a:latin typeface="Vazirmatn" pitchFamily="2" charset="-78"/>
                <a:cs typeface="Vazirmatn" pitchFamily="2" charset="-78"/>
              </a:rPr>
              <a:t>باینری</a:t>
            </a:r>
            <a:r>
              <a:rPr lang="fa-IR" sz="2000" dirty="0">
                <a:latin typeface="Vazirmatn" pitchFamily="2" charset="-78"/>
                <a:cs typeface="Vazirmatn" pitchFamily="2" charset="-78"/>
              </a:rPr>
              <a:t> (صفر و یک) هستند که مستقیماً توسط </a:t>
            </a:r>
            <a:r>
              <a:rPr lang="fa-IR" sz="2000" dirty="0" err="1">
                <a:latin typeface="Vazirmatn" pitchFamily="2" charset="-78"/>
                <a:cs typeface="Vazirmatn" pitchFamily="2" charset="-78"/>
              </a:rPr>
              <a:t>پردازنده‌ها</a:t>
            </a:r>
            <a:r>
              <a:rPr lang="fa-IR" sz="2000" dirty="0">
                <a:latin typeface="Vazirmatn" pitchFamily="2" charset="-78"/>
                <a:cs typeface="Vazirmatn" pitchFamily="2" charset="-78"/>
              </a:rPr>
              <a:t> قابل فهم و اجرا هستند.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a-IR" sz="2000" b="1" dirty="0" err="1">
                <a:effectLst/>
                <a:latin typeface="Vazirmatn" pitchFamily="2" charset="-78"/>
                <a:cs typeface="Vazirmatn" pitchFamily="2" charset="-78"/>
              </a:rPr>
              <a:t>ویژگی‌ها</a:t>
            </a:r>
            <a:r>
              <a:rPr lang="fa-IR" sz="2000" b="1" dirty="0">
                <a:effectLst/>
                <a:latin typeface="Vazirmatn" pitchFamily="2" charset="-78"/>
                <a:cs typeface="Vazirmatn" pitchFamily="2" charset="-78"/>
              </a:rPr>
              <a:t>:</a:t>
            </a:r>
            <a:r>
              <a:rPr lang="fa-IR" sz="2000" dirty="0">
                <a:latin typeface="Vazirmatn" pitchFamily="2" charset="-78"/>
                <a:cs typeface="Vazirmatn" pitchFamily="2" charset="-78"/>
              </a:rPr>
              <a:t> </a:t>
            </a:r>
          </a:p>
          <a:p>
            <a:pPr marL="742950" lvl="1" indent="-285750" rtl="1">
              <a:buFont typeface="Arial" panose="020B0604020202020204" pitchFamily="34" charset="0"/>
              <a:buChar char="•"/>
            </a:pPr>
            <a:r>
              <a:rPr lang="fa-IR" sz="2000" dirty="0">
                <a:effectLst/>
                <a:latin typeface="Vazirmatn" pitchFamily="2" charset="-78"/>
                <a:cs typeface="Vazirmatn" pitchFamily="2" charset="-78"/>
              </a:rPr>
              <a:t>سطح پایین</a:t>
            </a:r>
          </a:p>
          <a:p>
            <a:pPr marL="742950" lvl="1" indent="-285750" rtl="1">
              <a:buFont typeface="Arial" panose="020B0604020202020204" pitchFamily="34" charset="0"/>
              <a:buChar char="•"/>
            </a:pPr>
            <a:r>
              <a:rPr lang="fa-IR" sz="2000" dirty="0">
                <a:effectLst/>
                <a:latin typeface="Vazirmatn" pitchFamily="2" charset="-78"/>
                <a:cs typeface="Vazirmatn" pitchFamily="2" charset="-78"/>
              </a:rPr>
              <a:t>وابسته به نوع </a:t>
            </a:r>
            <a:r>
              <a:rPr lang="fa-IR" sz="2000" dirty="0" err="1">
                <a:effectLst/>
                <a:latin typeface="Vazirmatn" pitchFamily="2" charset="-78"/>
                <a:cs typeface="Vazirmatn" pitchFamily="2" charset="-78"/>
              </a:rPr>
              <a:t>سخت‌افزار</a:t>
            </a:r>
            <a:endParaRPr lang="fa-IR" sz="2000" dirty="0">
              <a:effectLst/>
              <a:latin typeface="Vazirmatn" pitchFamily="2" charset="-78"/>
              <a:cs typeface="Vazirmatn" pitchFamily="2" charset="-78"/>
            </a:endParaRPr>
          </a:p>
          <a:p>
            <a:pPr marL="742950" lvl="1" indent="-285750" rtl="1">
              <a:buFont typeface="Arial" panose="020B0604020202020204" pitchFamily="34" charset="0"/>
              <a:buChar char="•"/>
            </a:pPr>
            <a:r>
              <a:rPr lang="fa-IR" sz="2000" dirty="0">
                <a:effectLst/>
                <a:latin typeface="Vazirmatn" pitchFamily="2" charset="-78"/>
                <a:cs typeface="Vazirmatn" pitchFamily="2" charset="-78"/>
              </a:rPr>
              <a:t>دشواری در نوشتن و خواندن</a:t>
            </a:r>
          </a:p>
        </p:txBody>
      </p:sp>
      <p:pic>
        <p:nvPicPr>
          <p:cNvPr id="6" name="Picture 5" descr="A computer screen with numbers&#10;&#10;Description automatically generated">
            <a:extLst>
              <a:ext uri="{FF2B5EF4-FFF2-40B4-BE49-F238E27FC236}">
                <a16:creationId xmlns:a16="http://schemas.microsoft.com/office/drawing/2014/main" id="{38037017-ABEC-6923-33A7-FBDC4A3CC0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62"/>
          <a:stretch/>
        </p:blipFill>
        <p:spPr>
          <a:xfrm>
            <a:off x="779527" y="2396327"/>
            <a:ext cx="5316473" cy="357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843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720AF-AE3B-621D-B933-05FDAA662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>
                <a:effectLst/>
                <a:latin typeface="Vazirmatn Black" pitchFamily="2" charset="-78"/>
                <a:cs typeface="Vazirmatn Black" pitchFamily="2" charset="-78"/>
              </a:rPr>
              <a:t>زبان‌های</a:t>
            </a:r>
            <a:r>
              <a:rPr lang="fa-IR" dirty="0">
                <a:effectLst/>
                <a:latin typeface="Vazirmatn Black" pitchFamily="2" charset="-78"/>
                <a:cs typeface="Vazirmatn Black" pitchFamily="2" charset="-78"/>
              </a:rPr>
              <a:t> </a:t>
            </a:r>
            <a:r>
              <a:rPr lang="fa-IR" dirty="0" err="1">
                <a:effectLst/>
                <a:latin typeface="Vazirmatn Black" pitchFamily="2" charset="-78"/>
                <a:cs typeface="Vazirmatn Black" pitchFamily="2" charset="-78"/>
              </a:rPr>
              <a:t>اسمبلی</a:t>
            </a:r>
            <a:r>
              <a:rPr lang="fa-IR" dirty="0">
                <a:effectLst/>
                <a:latin typeface="Vazirmatn Black" pitchFamily="2" charset="-78"/>
                <a:cs typeface="Vazirmatn Black" pitchFamily="2" charset="-78"/>
              </a:rPr>
              <a:t> </a:t>
            </a:r>
            <a:r>
              <a:rPr lang="en-US" dirty="0">
                <a:effectLst/>
                <a:latin typeface="Vazirmatn Black" pitchFamily="2" charset="-78"/>
                <a:cs typeface="Vazirmatn Black" pitchFamily="2" charset="-78"/>
              </a:rPr>
              <a:t>Assembly Languages)</a:t>
            </a:r>
            <a:r>
              <a:rPr lang="fa-IR" dirty="0">
                <a:effectLst/>
                <a:latin typeface="Vazirmatn Black" pitchFamily="2" charset="-78"/>
                <a:cs typeface="Vazirmatn Black" pitchFamily="2" charset="-78"/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3BBAF-7A18-B61A-79C1-6DE582CB2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Low">
              <a:buFont typeface="Arial" panose="020B0604020202020204" pitchFamily="34" charset="0"/>
              <a:buChar char="•"/>
            </a:pPr>
            <a:r>
              <a:rPr lang="fa-IR" sz="2000" b="1" dirty="0">
                <a:effectLst/>
                <a:latin typeface="Vazirmatn" pitchFamily="2" charset="-78"/>
                <a:cs typeface="Vazirmatn" pitchFamily="2" charset="-78"/>
              </a:rPr>
              <a:t>تعریف:</a:t>
            </a:r>
            <a:r>
              <a:rPr lang="fa-IR" sz="2000" dirty="0">
                <a:latin typeface="Vazirmatn" pitchFamily="2" charset="-78"/>
                <a:cs typeface="Vazirmatn" pitchFamily="2" charset="-78"/>
              </a:rPr>
              <a:t> </a:t>
            </a:r>
            <a:r>
              <a:rPr lang="fa-IR" sz="2000" dirty="0" err="1">
                <a:latin typeface="Vazirmatn" pitchFamily="2" charset="-78"/>
                <a:cs typeface="Vazirmatn" pitchFamily="2" charset="-78"/>
              </a:rPr>
              <a:t>زبان‌های</a:t>
            </a:r>
            <a:r>
              <a:rPr lang="fa-IR" sz="2000" dirty="0">
                <a:latin typeface="Vazirmatn" pitchFamily="2" charset="-78"/>
                <a:cs typeface="Vazirmatn" pitchFamily="2" charset="-78"/>
              </a:rPr>
              <a:t> </a:t>
            </a:r>
            <a:r>
              <a:rPr lang="fa-IR" sz="2000" dirty="0" err="1">
                <a:latin typeface="Vazirmatn" pitchFamily="2" charset="-78"/>
                <a:cs typeface="Vazirmatn" pitchFamily="2" charset="-78"/>
              </a:rPr>
              <a:t>اسمبلی</a:t>
            </a:r>
            <a:r>
              <a:rPr lang="fa-IR" sz="2000" dirty="0">
                <a:latin typeface="Vazirmatn" pitchFamily="2" charset="-78"/>
                <a:cs typeface="Vazirmatn" pitchFamily="2" charset="-78"/>
              </a:rPr>
              <a:t> به عنوان یک لایه بالاتر از </a:t>
            </a:r>
            <a:r>
              <a:rPr lang="fa-IR" sz="2000" dirty="0" err="1">
                <a:latin typeface="Vazirmatn" pitchFamily="2" charset="-78"/>
                <a:cs typeface="Vazirmatn" pitchFamily="2" charset="-78"/>
              </a:rPr>
              <a:t>زبان‌های</a:t>
            </a:r>
            <a:r>
              <a:rPr lang="fa-IR" sz="2000" dirty="0">
                <a:latin typeface="Vazirmatn" pitchFamily="2" charset="-78"/>
                <a:cs typeface="Vazirmatn" pitchFamily="2" charset="-78"/>
              </a:rPr>
              <a:t> ماشین شناخته </a:t>
            </a:r>
            <a:r>
              <a:rPr lang="fa-IR" sz="2000" dirty="0" err="1">
                <a:latin typeface="Vazirmatn" pitchFamily="2" charset="-78"/>
                <a:cs typeface="Vazirmatn" pitchFamily="2" charset="-78"/>
              </a:rPr>
              <a:t>می‌شوند</a:t>
            </a:r>
            <a:r>
              <a:rPr lang="fa-IR" sz="2000" dirty="0">
                <a:latin typeface="Vazirmatn" pitchFamily="2" charset="-78"/>
                <a:cs typeface="Vazirmatn" pitchFamily="2" charset="-78"/>
              </a:rPr>
              <a:t> و از نمادهای متنی برای نمایندگی دستورات استفاده </a:t>
            </a:r>
            <a:r>
              <a:rPr lang="fa-IR" sz="2000" dirty="0" err="1">
                <a:latin typeface="Vazirmatn" pitchFamily="2" charset="-78"/>
                <a:cs typeface="Vazirmatn" pitchFamily="2" charset="-78"/>
              </a:rPr>
              <a:t>می‌کنند</a:t>
            </a:r>
            <a:r>
              <a:rPr lang="fa-IR" sz="2000" dirty="0">
                <a:latin typeface="Vazirmatn" pitchFamily="2" charset="-78"/>
                <a:cs typeface="Vazirmatn" pitchFamily="2" charset="-78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a-IR" sz="2000" b="1" dirty="0" err="1">
                <a:effectLst/>
                <a:latin typeface="Vazirmatn" pitchFamily="2" charset="-78"/>
                <a:cs typeface="Vazirmatn" pitchFamily="2" charset="-78"/>
              </a:rPr>
              <a:t>ویژگی‌ها</a:t>
            </a:r>
            <a:r>
              <a:rPr lang="fa-IR" sz="2000" b="1" dirty="0">
                <a:effectLst/>
                <a:latin typeface="Vazirmatn" pitchFamily="2" charset="-78"/>
                <a:cs typeface="Vazirmatn" pitchFamily="2" charset="-78"/>
              </a:rPr>
              <a:t>:</a:t>
            </a:r>
            <a:r>
              <a:rPr lang="fa-IR" sz="2000" dirty="0">
                <a:latin typeface="Vazirmatn" pitchFamily="2" charset="-78"/>
                <a:cs typeface="Vazirmatn" pitchFamily="2" charset="-78"/>
              </a:rPr>
              <a:t> </a:t>
            </a:r>
          </a:p>
          <a:p>
            <a:pPr marL="742950" lvl="1" indent="-285750" rtl="1">
              <a:buFont typeface="Arial" panose="020B0604020202020204" pitchFamily="34" charset="0"/>
              <a:buChar char="•"/>
            </a:pPr>
            <a:r>
              <a:rPr lang="fa-IR" sz="2000" dirty="0">
                <a:effectLst/>
                <a:latin typeface="Vazirmatn" pitchFamily="2" charset="-78"/>
                <a:cs typeface="Vazirmatn" pitchFamily="2" charset="-78"/>
              </a:rPr>
              <a:t>نزدیک به </a:t>
            </a:r>
            <a:r>
              <a:rPr lang="fa-IR" sz="2000" dirty="0" err="1">
                <a:effectLst/>
                <a:latin typeface="Vazirmatn" pitchFamily="2" charset="-78"/>
                <a:cs typeface="Vazirmatn" pitchFamily="2" charset="-78"/>
              </a:rPr>
              <a:t>سخت‌افزار</a:t>
            </a:r>
            <a:endParaRPr lang="fa-IR" sz="2000" dirty="0">
              <a:effectLst/>
              <a:latin typeface="Vazirmatn" pitchFamily="2" charset="-78"/>
              <a:cs typeface="Vazirmatn" pitchFamily="2" charset="-78"/>
            </a:endParaRPr>
          </a:p>
          <a:p>
            <a:pPr marL="742950" lvl="1" indent="-285750" rtl="1">
              <a:buFont typeface="Arial" panose="020B0604020202020204" pitchFamily="34" charset="0"/>
              <a:buChar char="•"/>
            </a:pPr>
            <a:r>
              <a:rPr lang="fa-IR" sz="2000" dirty="0">
                <a:effectLst/>
                <a:latin typeface="Vazirmatn" pitchFamily="2" charset="-78"/>
                <a:cs typeface="Vazirmatn" pitchFamily="2" charset="-78"/>
              </a:rPr>
              <a:t>قابل </a:t>
            </a:r>
            <a:r>
              <a:rPr lang="fa-IR" sz="2000" dirty="0" err="1">
                <a:effectLst/>
                <a:latin typeface="Vazirmatn" pitchFamily="2" charset="-78"/>
                <a:cs typeface="Vazirmatn" pitchFamily="2" charset="-78"/>
              </a:rPr>
              <a:t>فهم‌تر</a:t>
            </a:r>
            <a:r>
              <a:rPr lang="fa-IR" sz="2000" dirty="0">
                <a:effectLst/>
                <a:latin typeface="Vazirmatn" pitchFamily="2" charset="-78"/>
                <a:cs typeface="Vazirmatn" pitchFamily="2" charset="-78"/>
              </a:rPr>
              <a:t> نسبت به </a:t>
            </a:r>
            <a:r>
              <a:rPr lang="fa-IR" sz="2000" dirty="0" err="1">
                <a:effectLst/>
                <a:latin typeface="Vazirmatn" pitchFamily="2" charset="-78"/>
                <a:cs typeface="Vazirmatn" pitchFamily="2" charset="-78"/>
              </a:rPr>
              <a:t>زبان‌های</a:t>
            </a:r>
            <a:r>
              <a:rPr lang="fa-IR" sz="2000" dirty="0">
                <a:effectLst/>
                <a:latin typeface="Vazirmatn" pitchFamily="2" charset="-78"/>
                <a:cs typeface="Vazirmatn" pitchFamily="2" charset="-78"/>
              </a:rPr>
              <a:t> ماشین</a:t>
            </a:r>
          </a:p>
          <a:p>
            <a:pPr marL="742950" lvl="1" indent="-285750" rtl="1">
              <a:buFont typeface="Arial" panose="020B0604020202020204" pitchFamily="34" charset="0"/>
              <a:buChar char="•"/>
            </a:pPr>
            <a:r>
              <a:rPr lang="fa-IR" sz="2000" dirty="0">
                <a:effectLst/>
                <a:latin typeface="Vazirmatn" pitchFamily="2" charset="-78"/>
                <a:cs typeface="Vazirmatn" pitchFamily="2" charset="-78"/>
              </a:rPr>
              <a:t>نیاز به مفسر </a:t>
            </a:r>
            <a:r>
              <a:rPr lang="en-US" sz="2000" dirty="0">
                <a:effectLst/>
                <a:latin typeface="Vazirmatn" pitchFamily="2" charset="-78"/>
                <a:cs typeface="Vazirmatn" pitchFamily="2" charset="-78"/>
              </a:rPr>
              <a:t>Assembler) </a:t>
            </a:r>
            <a:r>
              <a:rPr lang="fa-IR" sz="2000" dirty="0">
                <a:effectLst/>
                <a:latin typeface="Vazirmatn" pitchFamily="2" charset="-78"/>
                <a:cs typeface="Vazirmatn" pitchFamily="2" charset="-78"/>
              </a:rPr>
              <a:t>برای تبدیل به کد ماشین</a:t>
            </a:r>
            <a:r>
              <a:rPr lang="en-US" sz="2000" dirty="0">
                <a:effectLst/>
                <a:latin typeface="Vazirmatn" pitchFamily="2" charset="-78"/>
                <a:cs typeface="Vazirmatn" pitchFamily="2" charset="-78"/>
              </a:rPr>
              <a:t>(</a:t>
            </a:r>
            <a:endParaRPr lang="fa-IR" sz="2000" dirty="0">
              <a:effectLst/>
              <a:latin typeface="Vazirmatn" pitchFamily="2" charset="-78"/>
              <a:cs typeface="Vazirmatn" pitchFamily="2" charset="-78"/>
            </a:endParaRPr>
          </a:p>
        </p:txBody>
      </p:sp>
      <p:pic>
        <p:nvPicPr>
          <p:cNvPr id="6" name="Picture 5" descr="A screenshot of a computer code&#10;&#10;Description automatically generated">
            <a:extLst>
              <a:ext uri="{FF2B5EF4-FFF2-40B4-BE49-F238E27FC236}">
                <a16:creationId xmlns:a16="http://schemas.microsoft.com/office/drawing/2014/main" id="{D298138F-C59E-C906-B7FF-62624A34C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9"/>
          <a:stretch/>
        </p:blipFill>
        <p:spPr>
          <a:xfrm>
            <a:off x="642936" y="2322576"/>
            <a:ext cx="4460015" cy="364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198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720AF-AE3B-621D-B933-05FDAA662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>
                <a:effectLst/>
                <a:latin typeface="Vazirmatn Black" pitchFamily="2" charset="-78"/>
                <a:cs typeface="Vazirmatn Black" pitchFamily="2" charset="-78"/>
              </a:rPr>
              <a:t>زبان‌های</a:t>
            </a:r>
            <a:r>
              <a:rPr lang="fa-IR" dirty="0">
                <a:effectLst/>
                <a:latin typeface="Vazirmatn Black" pitchFamily="2" charset="-78"/>
                <a:cs typeface="Vazirmatn Black" pitchFamily="2" charset="-78"/>
              </a:rPr>
              <a:t> سطح بالا </a:t>
            </a:r>
            <a:r>
              <a:rPr lang="en-US" dirty="0">
                <a:effectLst/>
                <a:latin typeface="Vazirmatn Black" pitchFamily="2" charset="-78"/>
                <a:cs typeface="Vazirmatn Black" pitchFamily="2" charset="-78"/>
              </a:rPr>
              <a:t>High-Level Languages)</a:t>
            </a:r>
            <a:r>
              <a:rPr lang="fa-IR" dirty="0">
                <a:effectLst/>
                <a:latin typeface="Vazirmatn Black" pitchFamily="2" charset="-78"/>
                <a:cs typeface="Vazirmatn Black" pitchFamily="2" charset="-78"/>
              </a:rPr>
              <a:t>)</a:t>
            </a:r>
            <a:endParaRPr lang="en-US" dirty="0">
              <a:effectLst/>
              <a:latin typeface="Vazirmatn Black" pitchFamily="2" charset="-78"/>
              <a:cs typeface="Vazirmatn Black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3BBAF-7A18-B61A-79C1-6DE582CB2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a-IR" sz="2000" b="1" dirty="0">
                <a:effectLst/>
                <a:latin typeface="Vazirmatn" pitchFamily="2" charset="-78"/>
                <a:cs typeface="Vazirmatn" pitchFamily="2" charset="-78"/>
              </a:rPr>
              <a:t>تعریف:</a:t>
            </a:r>
            <a:r>
              <a:rPr lang="fa-IR" sz="2000" dirty="0">
                <a:latin typeface="Vazirmatn" pitchFamily="2" charset="-78"/>
                <a:cs typeface="Vazirmatn" pitchFamily="2" charset="-78"/>
              </a:rPr>
              <a:t> این </a:t>
            </a:r>
            <a:r>
              <a:rPr lang="fa-IR" sz="2000" dirty="0" err="1">
                <a:latin typeface="Vazirmatn" pitchFamily="2" charset="-78"/>
                <a:cs typeface="Vazirmatn" pitchFamily="2" charset="-78"/>
              </a:rPr>
              <a:t>زبان‌ها</a:t>
            </a:r>
            <a:r>
              <a:rPr lang="fa-IR" sz="2000" dirty="0">
                <a:latin typeface="Vazirmatn" pitchFamily="2" charset="-78"/>
                <a:cs typeface="Vazirmatn" pitchFamily="2" charset="-78"/>
              </a:rPr>
              <a:t> برای تسهیل فرآیند </a:t>
            </a:r>
            <a:r>
              <a:rPr lang="fa-IR" sz="2000" dirty="0" err="1">
                <a:latin typeface="Vazirmatn" pitchFamily="2" charset="-78"/>
                <a:cs typeface="Vazirmatn" pitchFamily="2" charset="-78"/>
              </a:rPr>
              <a:t>برنامه‌نویسی</a:t>
            </a:r>
            <a:r>
              <a:rPr lang="fa-IR" sz="2000" dirty="0">
                <a:latin typeface="Vazirmatn" pitchFamily="2" charset="-78"/>
                <a:cs typeface="Vazirmatn" pitchFamily="2" charset="-78"/>
              </a:rPr>
              <a:t> طراحی </a:t>
            </a:r>
            <a:r>
              <a:rPr lang="fa-IR" sz="2000" dirty="0" err="1">
                <a:latin typeface="Vazirmatn" pitchFamily="2" charset="-78"/>
                <a:cs typeface="Vazirmatn" pitchFamily="2" charset="-78"/>
              </a:rPr>
              <a:t>شده‌اند</a:t>
            </a:r>
            <a:r>
              <a:rPr lang="fa-IR" sz="2000" dirty="0">
                <a:latin typeface="Vazirmatn" pitchFamily="2" charset="-78"/>
                <a:cs typeface="Vazirmatn" pitchFamily="2" charset="-78"/>
              </a:rPr>
              <a:t> و از ساختارهای زبانی </a:t>
            </a:r>
            <a:r>
              <a:rPr lang="fa-IR" sz="2000" dirty="0" err="1">
                <a:latin typeface="Vazirmatn" pitchFamily="2" charset="-78"/>
                <a:cs typeface="Vazirmatn" pitchFamily="2" charset="-78"/>
              </a:rPr>
              <a:t>طبیعی‌تری</a:t>
            </a:r>
            <a:r>
              <a:rPr lang="fa-IR" sz="2000" dirty="0">
                <a:latin typeface="Vazirmatn" pitchFamily="2" charset="-78"/>
                <a:cs typeface="Vazirmatn" pitchFamily="2" charset="-78"/>
              </a:rPr>
              <a:t> استفاده </a:t>
            </a:r>
            <a:r>
              <a:rPr lang="fa-IR" sz="2000" dirty="0" err="1">
                <a:latin typeface="Vazirmatn" pitchFamily="2" charset="-78"/>
                <a:cs typeface="Vazirmatn" pitchFamily="2" charset="-78"/>
              </a:rPr>
              <a:t>می‌کنند</a:t>
            </a:r>
            <a:r>
              <a:rPr lang="fa-IR" sz="2000" dirty="0">
                <a:latin typeface="Vazirmatn" pitchFamily="2" charset="-78"/>
                <a:cs typeface="Vazirmatn" pitchFamily="2" charset="-78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a-IR" sz="2000" b="1" dirty="0" err="1">
                <a:effectLst/>
                <a:latin typeface="Vazirmatn" pitchFamily="2" charset="-78"/>
                <a:cs typeface="Vazirmatn" pitchFamily="2" charset="-78"/>
              </a:rPr>
              <a:t>زبان‌های</a:t>
            </a:r>
            <a:r>
              <a:rPr lang="fa-IR" sz="2000" b="1" dirty="0">
                <a:effectLst/>
                <a:latin typeface="Vazirmatn" pitchFamily="2" charset="-78"/>
                <a:cs typeface="Vazirmatn" pitchFamily="2" charset="-78"/>
              </a:rPr>
              <a:t> معروف:</a:t>
            </a:r>
            <a:r>
              <a:rPr lang="fa-IR" sz="2000" dirty="0">
                <a:latin typeface="Vazirmatn" pitchFamily="2" charset="-78"/>
                <a:cs typeface="Vazirmatn" pitchFamily="2" charset="-78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effectLst/>
                <a:latin typeface="Vazirmatn" pitchFamily="2" charset="-78"/>
                <a:cs typeface="Vazirmatn" pitchFamily="2" charset="-78"/>
              </a:rPr>
              <a:t>Fortran (1957):</a:t>
            </a:r>
            <a:r>
              <a:rPr lang="en-US" sz="2000" dirty="0">
                <a:latin typeface="Vazirmatn" pitchFamily="2" charset="-78"/>
                <a:cs typeface="Vazirmatn" pitchFamily="2" charset="-78"/>
              </a:rPr>
              <a:t> </a:t>
            </a:r>
            <a:r>
              <a:rPr lang="fa-IR" sz="2000" dirty="0">
                <a:latin typeface="Vazirmatn" pitchFamily="2" charset="-78"/>
                <a:cs typeface="Vazirmatn" pitchFamily="2" charset="-78"/>
              </a:rPr>
              <a:t>برای محاسبات علمی و مهندسی.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effectLst/>
                <a:latin typeface="Vazirmatn" pitchFamily="2" charset="-78"/>
                <a:cs typeface="Vazirmatn" pitchFamily="2" charset="-78"/>
              </a:rPr>
              <a:t>COBOL (1959):</a:t>
            </a:r>
            <a:r>
              <a:rPr lang="en-US" sz="2000" dirty="0">
                <a:latin typeface="Vazirmatn" pitchFamily="2" charset="-78"/>
                <a:cs typeface="Vazirmatn" pitchFamily="2" charset="-78"/>
              </a:rPr>
              <a:t> </a:t>
            </a:r>
            <a:r>
              <a:rPr lang="fa-IR" sz="2000" dirty="0">
                <a:latin typeface="Vazirmatn" pitchFamily="2" charset="-78"/>
                <a:cs typeface="Vazirmatn" pitchFamily="2" charset="-78"/>
              </a:rPr>
              <a:t>برای </a:t>
            </a:r>
            <a:r>
              <a:rPr lang="fa-IR" sz="2000" dirty="0" err="1">
                <a:latin typeface="Vazirmatn" pitchFamily="2" charset="-78"/>
                <a:cs typeface="Vazirmatn" pitchFamily="2" charset="-78"/>
              </a:rPr>
              <a:t>برنامه‌های</a:t>
            </a:r>
            <a:r>
              <a:rPr lang="fa-IR" sz="2000" dirty="0">
                <a:latin typeface="Vazirmatn" pitchFamily="2" charset="-78"/>
                <a:cs typeface="Vazirmatn" pitchFamily="2" charset="-78"/>
              </a:rPr>
              <a:t> تجاری و اداری.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effectLst/>
                <a:latin typeface="Vazirmatn" pitchFamily="2" charset="-78"/>
                <a:cs typeface="Vazirmatn" pitchFamily="2" charset="-78"/>
              </a:rPr>
              <a:t>LISP (1958):</a:t>
            </a:r>
            <a:r>
              <a:rPr lang="en-US" sz="2000" dirty="0">
                <a:latin typeface="Vazirmatn" pitchFamily="2" charset="-78"/>
                <a:cs typeface="Vazirmatn" pitchFamily="2" charset="-78"/>
              </a:rPr>
              <a:t> </a:t>
            </a:r>
            <a:r>
              <a:rPr lang="fa-IR" sz="2000" dirty="0">
                <a:latin typeface="Vazirmatn" pitchFamily="2" charset="-78"/>
                <a:cs typeface="Vazirmatn" pitchFamily="2" charset="-78"/>
              </a:rPr>
              <a:t>برای </a:t>
            </a:r>
            <a:r>
              <a:rPr lang="fa-IR" sz="2000" dirty="0" err="1">
                <a:latin typeface="Vazirmatn" pitchFamily="2" charset="-78"/>
                <a:cs typeface="Vazirmatn" pitchFamily="2" charset="-78"/>
              </a:rPr>
              <a:t>برنامه‌نویسی</a:t>
            </a:r>
            <a:r>
              <a:rPr lang="fa-IR" sz="2000" dirty="0">
                <a:latin typeface="Vazirmatn" pitchFamily="2" charset="-78"/>
                <a:cs typeface="Vazirmatn" pitchFamily="2" charset="-78"/>
              </a:rPr>
              <a:t> هوش مصنوعی.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effectLst/>
                <a:latin typeface="Vazirmatn" pitchFamily="2" charset="-78"/>
                <a:cs typeface="Vazirmatn" pitchFamily="2" charset="-78"/>
              </a:rPr>
              <a:t>C (1972):</a:t>
            </a:r>
            <a:r>
              <a:rPr lang="en-US" sz="2000" dirty="0">
                <a:latin typeface="Vazirmatn" pitchFamily="2" charset="-78"/>
                <a:cs typeface="Vazirmatn" pitchFamily="2" charset="-78"/>
              </a:rPr>
              <a:t> </a:t>
            </a:r>
            <a:r>
              <a:rPr lang="fa-IR" sz="2000" dirty="0">
                <a:latin typeface="Vazirmatn" pitchFamily="2" charset="-78"/>
                <a:cs typeface="Vazirmatn" pitchFamily="2" charset="-78"/>
              </a:rPr>
              <a:t>برای توسعه </a:t>
            </a:r>
            <a:r>
              <a:rPr lang="fa-IR" sz="2000" dirty="0" err="1">
                <a:latin typeface="Vazirmatn" pitchFamily="2" charset="-78"/>
                <a:cs typeface="Vazirmatn" pitchFamily="2" charset="-78"/>
              </a:rPr>
              <a:t>سیستم‌ها</a:t>
            </a:r>
            <a:r>
              <a:rPr lang="fa-IR" sz="2000" dirty="0">
                <a:latin typeface="Vazirmatn" pitchFamily="2" charset="-78"/>
                <a:cs typeface="Vazirmatn" pitchFamily="2" charset="-78"/>
              </a:rPr>
              <a:t> و </a:t>
            </a:r>
            <a:r>
              <a:rPr lang="fa-IR" sz="2000" dirty="0" err="1">
                <a:latin typeface="Vazirmatn" pitchFamily="2" charset="-78"/>
                <a:cs typeface="Vazirmatn" pitchFamily="2" charset="-78"/>
              </a:rPr>
              <a:t>نرم‌افزارها</a:t>
            </a:r>
            <a:r>
              <a:rPr lang="fa-IR" sz="2000" dirty="0">
                <a:latin typeface="Vazirmatn" pitchFamily="2" charset="-78"/>
                <a:cs typeface="Vazirmatn" pitchFamily="2" charset="-78"/>
              </a:rPr>
              <a:t>.</a:t>
            </a:r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A369B665-DB97-9317-7663-9F111ACE60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96" y="3099816"/>
            <a:ext cx="5263515" cy="280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31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720AF-AE3B-621D-B933-05FDAA662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 err="1">
                <a:effectLst/>
                <a:latin typeface="Vazirmatn Black" pitchFamily="2" charset="-78"/>
                <a:cs typeface="Vazirmatn Black" pitchFamily="2" charset="-78"/>
              </a:rPr>
              <a:t>زبان‌های</a:t>
            </a:r>
            <a:r>
              <a:rPr lang="fa-IR" sz="4000" dirty="0">
                <a:effectLst/>
                <a:latin typeface="Vazirmatn Black" pitchFamily="2" charset="-78"/>
                <a:cs typeface="Vazirmatn Black" pitchFamily="2" charset="-78"/>
              </a:rPr>
              <a:t> </a:t>
            </a:r>
            <a:r>
              <a:rPr lang="fa-IR" sz="4000" dirty="0" err="1">
                <a:effectLst/>
                <a:latin typeface="Vazirmatn Black" pitchFamily="2" charset="-78"/>
                <a:cs typeface="Vazirmatn Black" pitchFamily="2" charset="-78"/>
              </a:rPr>
              <a:t>شیءگرا</a:t>
            </a:r>
            <a:r>
              <a:rPr lang="fa-IR" sz="4000" dirty="0">
                <a:effectLst/>
                <a:latin typeface="Vazirmatn Black" pitchFamily="2" charset="-78"/>
                <a:cs typeface="Vazirmatn Black" pitchFamily="2" charset="-78"/>
              </a:rPr>
              <a:t> (</a:t>
            </a:r>
            <a:r>
              <a:rPr lang="en-US" sz="4000" dirty="0">
                <a:effectLst/>
                <a:latin typeface="Vazirmatn Black" pitchFamily="2" charset="-78"/>
                <a:cs typeface="Vazirmatn Black" pitchFamily="2" charset="-78"/>
              </a:rPr>
              <a:t>Object-Oriented Languages</a:t>
            </a:r>
            <a:r>
              <a:rPr lang="fa-IR" sz="4000" dirty="0">
                <a:effectLst/>
                <a:latin typeface="Vazirmatn Black" pitchFamily="2" charset="-78"/>
                <a:cs typeface="Vazirmatn Black" pitchFamily="2" charset="-78"/>
              </a:rPr>
              <a:t>)</a:t>
            </a:r>
            <a:endParaRPr lang="en-US" sz="4000" dirty="0">
              <a:effectLst/>
              <a:latin typeface="Vazirmatn Black" pitchFamily="2" charset="-78"/>
              <a:cs typeface="Vazirmatn Black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3BBAF-7A18-B61A-79C1-6DE582CB2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a-IR" sz="2000" b="1" dirty="0">
                <a:effectLst/>
                <a:latin typeface="Vazirmatn" pitchFamily="2" charset="-78"/>
                <a:cs typeface="Vazirmatn" pitchFamily="2" charset="-78"/>
              </a:rPr>
              <a:t>تعریف:</a:t>
            </a:r>
            <a:r>
              <a:rPr lang="fa-IR" sz="2000" dirty="0">
                <a:latin typeface="Vazirmatn" pitchFamily="2" charset="-78"/>
                <a:cs typeface="Vazirmatn" pitchFamily="2" charset="-78"/>
              </a:rPr>
              <a:t> این </a:t>
            </a:r>
            <a:r>
              <a:rPr lang="fa-IR" sz="2000" dirty="0" err="1">
                <a:latin typeface="Vazirmatn" pitchFamily="2" charset="-78"/>
                <a:cs typeface="Vazirmatn" pitchFamily="2" charset="-78"/>
              </a:rPr>
              <a:t>زبان‌ها</a:t>
            </a:r>
            <a:r>
              <a:rPr lang="fa-IR" sz="2000" dirty="0">
                <a:latin typeface="Vazirmatn" pitchFamily="2" charset="-78"/>
                <a:cs typeface="Vazirmatn" pitchFamily="2" charset="-78"/>
              </a:rPr>
              <a:t> بر مبنای مفاهیم </a:t>
            </a:r>
            <a:r>
              <a:rPr lang="fa-IR" sz="2000" dirty="0" err="1">
                <a:latin typeface="Vazirmatn" pitchFamily="2" charset="-78"/>
                <a:cs typeface="Vazirmatn" pitchFamily="2" charset="-78"/>
              </a:rPr>
              <a:t>شیء</a:t>
            </a:r>
            <a:r>
              <a:rPr lang="fa-IR" sz="2000" dirty="0">
                <a:latin typeface="Vazirmatn" pitchFamily="2" charset="-78"/>
                <a:cs typeface="Vazirmatn" pitchFamily="2" charset="-78"/>
              </a:rPr>
              <a:t>، کلاس و وراثت طراحی </a:t>
            </a:r>
            <a:r>
              <a:rPr lang="fa-IR" sz="2000" dirty="0" err="1">
                <a:latin typeface="Vazirmatn" pitchFamily="2" charset="-78"/>
                <a:cs typeface="Vazirmatn" pitchFamily="2" charset="-78"/>
              </a:rPr>
              <a:t>شده‌اند</a:t>
            </a:r>
            <a:r>
              <a:rPr lang="fa-IR" sz="2000" dirty="0">
                <a:latin typeface="Vazirmatn" pitchFamily="2" charset="-78"/>
                <a:cs typeface="Vazirmatn" pitchFamily="2" charset="-78"/>
              </a:rPr>
              <a:t> و به </a:t>
            </a:r>
            <a:r>
              <a:rPr lang="fa-IR" sz="2000" dirty="0" err="1">
                <a:latin typeface="Vazirmatn" pitchFamily="2" charset="-78"/>
                <a:cs typeface="Vazirmatn" pitchFamily="2" charset="-78"/>
              </a:rPr>
              <a:t>توسعه‌دهندگان</a:t>
            </a:r>
            <a:r>
              <a:rPr lang="fa-IR" sz="2000" dirty="0">
                <a:latin typeface="Vazirmatn" pitchFamily="2" charset="-78"/>
                <a:cs typeface="Vazirmatn" pitchFamily="2" charset="-78"/>
              </a:rPr>
              <a:t> این امکان را </a:t>
            </a:r>
            <a:r>
              <a:rPr lang="fa-IR" sz="2000" dirty="0" err="1">
                <a:latin typeface="Vazirmatn" pitchFamily="2" charset="-78"/>
                <a:cs typeface="Vazirmatn" pitchFamily="2" charset="-78"/>
              </a:rPr>
              <a:t>می‌دهند</a:t>
            </a:r>
            <a:r>
              <a:rPr lang="fa-IR" sz="2000" dirty="0">
                <a:latin typeface="Vazirmatn" pitchFamily="2" charset="-78"/>
                <a:cs typeface="Vazirmatn" pitchFamily="2" charset="-78"/>
              </a:rPr>
              <a:t> که کد را به صورت </a:t>
            </a:r>
            <a:r>
              <a:rPr lang="fa-IR" sz="2000" dirty="0" err="1">
                <a:latin typeface="Vazirmatn" pitchFamily="2" charset="-78"/>
                <a:cs typeface="Vazirmatn" pitchFamily="2" charset="-78"/>
              </a:rPr>
              <a:t>ماژولار</a:t>
            </a:r>
            <a:r>
              <a:rPr lang="fa-IR" sz="2000" dirty="0">
                <a:latin typeface="Vazirmatn" pitchFamily="2" charset="-78"/>
                <a:cs typeface="Vazirmatn" pitchFamily="2" charset="-78"/>
              </a:rPr>
              <a:t> و قابل استفاده مجدد بنویسند.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a-IR" sz="2000" b="1" dirty="0" err="1">
                <a:effectLst/>
                <a:latin typeface="Vazirmatn" pitchFamily="2" charset="-78"/>
                <a:cs typeface="Vazirmatn" pitchFamily="2" charset="-78"/>
              </a:rPr>
              <a:t>زبان‌های</a:t>
            </a:r>
            <a:r>
              <a:rPr lang="fa-IR" sz="2000" b="1" dirty="0">
                <a:effectLst/>
                <a:latin typeface="Vazirmatn" pitchFamily="2" charset="-78"/>
                <a:cs typeface="Vazirmatn" pitchFamily="2" charset="-78"/>
              </a:rPr>
              <a:t> معروف:</a:t>
            </a:r>
            <a:r>
              <a:rPr lang="fa-IR" sz="2000" dirty="0">
                <a:latin typeface="Vazirmatn" pitchFamily="2" charset="-78"/>
                <a:cs typeface="Vazirmatn" pitchFamily="2" charset="-78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effectLst/>
                <a:latin typeface="Vazirmatn" pitchFamily="2" charset="-78"/>
                <a:cs typeface="Vazirmatn" pitchFamily="2" charset="-78"/>
              </a:rPr>
              <a:t>C++ (1985):</a:t>
            </a:r>
            <a:r>
              <a:rPr lang="en-US" sz="2000" dirty="0">
                <a:latin typeface="Vazirmatn" pitchFamily="2" charset="-78"/>
                <a:cs typeface="Vazirmatn" pitchFamily="2" charset="-78"/>
              </a:rPr>
              <a:t> </a:t>
            </a:r>
            <a:r>
              <a:rPr lang="fa-IR" sz="2000" dirty="0">
                <a:latin typeface="Vazirmatn" pitchFamily="2" charset="-78"/>
                <a:cs typeface="Vazirmatn" pitchFamily="2" charset="-78"/>
              </a:rPr>
              <a:t>توسعه یافته از زبان </a:t>
            </a:r>
            <a:r>
              <a:rPr lang="en-US" sz="2000" dirty="0">
                <a:latin typeface="Vazirmatn" pitchFamily="2" charset="-78"/>
                <a:cs typeface="Vazirmatn" pitchFamily="2" charset="-78"/>
              </a:rPr>
              <a:t>C </a:t>
            </a:r>
            <a:r>
              <a:rPr lang="fa-IR" sz="2000" dirty="0">
                <a:latin typeface="Vazirmatn" pitchFamily="2" charset="-78"/>
                <a:cs typeface="Vazirmatn" pitchFamily="2" charset="-78"/>
              </a:rPr>
              <a:t>با </a:t>
            </a:r>
            <a:r>
              <a:rPr lang="fa-IR" sz="2000" dirty="0" err="1">
                <a:latin typeface="Vazirmatn" pitchFamily="2" charset="-78"/>
                <a:cs typeface="Vazirmatn" pitchFamily="2" charset="-78"/>
              </a:rPr>
              <a:t>ویژگی‌های</a:t>
            </a:r>
            <a:r>
              <a:rPr lang="fa-IR" sz="2000" dirty="0">
                <a:latin typeface="Vazirmatn" pitchFamily="2" charset="-78"/>
                <a:cs typeface="Vazirmatn" pitchFamily="2" charset="-78"/>
              </a:rPr>
              <a:t> </a:t>
            </a:r>
            <a:r>
              <a:rPr lang="fa-IR" sz="2000" dirty="0" err="1">
                <a:latin typeface="Vazirmatn" pitchFamily="2" charset="-78"/>
                <a:cs typeface="Vazirmatn" pitchFamily="2" charset="-78"/>
              </a:rPr>
              <a:t>شیءگرا</a:t>
            </a:r>
            <a:r>
              <a:rPr lang="fa-IR" sz="2000" dirty="0"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effectLst/>
                <a:latin typeface="Vazirmatn" pitchFamily="2" charset="-78"/>
                <a:cs typeface="Vazirmatn" pitchFamily="2" charset="-78"/>
              </a:rPr>
              <a:t>Java (1995):</a:t>
            </a:r>
            <a:r>
              <a:rPr lang="en-US" sz="2000" dirty="0">
                <a:latin typeface="Vazirmatn" pitchFamily="2" charset="-78"/>
                <a:cs typeface="Vazirmatn" pitchFamily="2" charset="-78"/>
              </a:rPr>
              <a:t> </a:t>
            </a:r>
            <a:r>
              <a:rPr lang="fa-IR" sz="2000" dirty="0">
                <a:latin typeface="Vazirmatn" pitchFamily="2" charset="-78"/>
                <a:cs typeface="Vazirmatn" pitchFamily="2" charset="-78"/>
              </a:rPr>
              <a:t>طراحی شده برای </a:t>
            </a:r>
            <a:r>
              <a:rPr lang="fa-IR" sz="2000" dirty="0" err="1">
                <a:latin typeface="Vazirmatn" pitchFamily="2" charset="-78"/>
                <a:cs typeface="Vazirmatn" pitchFamily="2" charset="-78"/>
              </a:rPr>
              <a:t>قابلیت‌های</a:t>
            </a:r>
            <a:r>
              <a:rPr lang="fa-IR" sz="2000" dirty="0">
                <a:latin typeface="Vazirmatn" pitchFamily="2" charset="-78"/>
                <a:cs typeface="Vazirmatn" pitchFamily="2" charset="-78"/>
              </a:rPr>
              <a:t> </a:t>
            </a:r>
            <a:r>
              <a:rPr lang="fa-IR" sz="2000" dirty="0" err="1">
                <a:latin typeface="Vazirmatn" pitchFamily="2" charset="-78"/>
                <a:cs typeface="Vazirmatn" pitchFamily="2" charset="-78"/>
              </a:rPr>
              <a:t>چندسکویی</a:t>
            </a:r>
            <a:r>
              <a:rPr lang="fa-IR" sz="2000" dirty="0">
                <a:latin typeface="Vazirmatn" pitchFamily="2" charset="-78"/>
                <a:cs typeface="Vazirmatn" pitchFamily="2" charset="-78"/>
              </a:rPr>
              <a:t> و امنیت.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effectLst/>
                <a:latin typeface="Vazirmatn" pitchFamily="2" charset="-78"/>
                <a:cs typeface="Vazirmatn" pitchFamily="2" charset="-78"/>
              </a:rPr>
              <a:t>C# (2000):</a:t>
            </a:r>
            <a:r>
              <a:rPr lang="en-US" sz="2000" dirty="0">
                <a:latin typeface="Vazirmatn" pitchFamily="2" charset="-78"/>
                <a:cs typeface="Vazirmatn" pitchFamily="2" charset="-78"/>
              </a:rPr>
              <a:t> </a:t>
            </a:r>
            <a:r>
              <a:rPr lang="fa-IR" sz="2000" dirty="0">
                <a:latin typeface="Vazirmatn" pitchFamily="2" charset="-78"/>
                <a:cs typeface="Vazirmatn" pitchFamily="2" charset="-78"/>
              </a:rPr>
              <a:t>زبان </a:t>
            </a:r>
            <a:r>
              <a:rPr lang="fa-IR" sz="2000" dirty="0" err="1">
                <a:latin typeface="Vazirmatn" pitchFamily="2" charset="-78"/>
                <a:cs typeface="Vazirmatn" pitchFamily="2" charset="-78"/>
              </a:rPr>
              <a:t>شیءگرای</a:t>
            </a:r>
            <a:r>
              <a:rPr lang="fa-IR" sz="2000" dirty="0">
                <a:latin typeface="Vazirmatn" pitchFamily="2" charset="-78"/>
                <a:cs typeface="Vazirmatn" pitchFamily="2" charset="-78"/>
              </a:rPr>
              <a:t> مایکروسافت برای توسعه </a:t>
            </a:r>
            <a:r>
              <a:rPr lang="fa-IR" sz="2000" dirty="0" err="1">
                <a:latin typeface="Vazirmatn" pitchFamily="2" charset="-78"/>
                <a:cs typeface="Vazirmatn" pitchFamily="2" charset="-78"/>
              </a:rPr>
              <a:t>نرم‌افزارهای</a:t>
            </a:r>
            <a:r>
              <a:rPr lang="fa-IR" sz="2000" dirty="0">
                <a:latin typeface="Vazirmatn" pitchFamily="2" charset="-78"/>
                <a:cs typeface="Vazirmatn" pitchFamily="2" charset="-78"/>
              </a:rPr>
              <a:t> دات نت.</a:t>
            </a:r>
          </a:p>
        </p:txBody>
      </p:sp>
      <p:pic>
        <p:nvPicPr>
          <p:cNvPr id="6" name="Picture 5" descr="A group of logos with a hashtag&#10;&#10;Description automatically generated">
            <a:extLst>
              <a:ext uri="{FF2B5EF4-FFF2-40B4-BE49-F238E27FC236}">
                <a16:creationId xmlns:a16="http://schemas.microsoft.com/office/drawing/2014/main" id="{9783ED8C-D573-078E-B4F5-56511ACB5D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000" r="92583">
                        <a14:foregroundMark x1="9333" y1="50167" x2="9333" y2="50167"/>
                        <a14:foregroundMark x1="6000" y1="48667" x2="6000" y2="48667"/>
                        <a14:foregroundMark x1="62500" y1="48333" x2="62500" y2="48333"/>
                        <a14:foregroundMark x1="61583" y1="45833" x2="62333" y2="35500"/>
                        <a14:foregroundMark x1="62500" y1="30000" x2="59333" y2="48500"/>
                        <a14:foregroundMark x1="59333" y1="48500" x2="60167" y2="51167"/>
                        <a14:foregroundMark x1="74833" y1="45833" x2="74083" y2="61833"/>
                        <a14:foregroundMark x1="77500" y1="55167" x2="81833" y2="52667"/>
                        <a14:foregroundMark x1="84333" y1="58000" x2="86250" y2="54667"/>
                        <a14:foregroundMark x1="92583" y1="55500" x2="92167" y2="47167"/>
                        <a14:foregroundMark x1="60000" y1="54000" x2="59833" y2="75833"/>
                        <a14:foregroundMark x1="69500" y1="55500" x2="69500" y2="55500"/>
                        <a14:foregroundMark x1="68000" y1="73333" x2="62833" y2="7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730752"/>
            <a:ext cx="5111496" cy="255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879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720AF-AE3B-621D-B933-05FDAA662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>
                <a:effectLst/>
                <a:latin typeface="Vazirmatn Black" pitchFamily="2" charset="-78"/>
                <a:cs typeface="Vazirmatn Black" pitchFamily="2" charset="-78"/>
              </a:rPr>
              <a:t>زبان‌های</a:t>
            </a:r>
            <a:r>
              <a:rPr lang="fa-IR" dirty="0">
                <a:effectLst/>
                <a:latin typeface="Vazirmatn Black" pitchFamily="2" charset="-78"/>
                <a:cs typeface="Vazirmatn Black" pitchFamily="2" charset="-78"/>
              </a:rPr>
              <a:t> </a:t>
            </a:r>
            <a:r>
              <a:rPr lang="fa-IR" dirty="0" err="1">
                <a:effectLst/>
                <a:latin typeface="Vazirmatn Black" pitchFamily="2" charset="-78"/>
                <a:cs typeface="Vazirmatn Black" pitchFamily="2" charset="-78"/>
              </a:rPr>
              <a:t>اسکریپتی</a:t>
            </a:r>
            <a:r>
              <a:rPr lang="fa-IR" dirty="0">
                <a:effectLst/>
                <a:latin typeface="Vazirmatn Black" pitchFamily="2" charset="-78"/>
                <a:cs typeface="Vazirmatn Black" pitchFamily="2" charset="-78"/>
              </a:rPr>
              <a:t> (</a:t>
            </a:r>
            <a:r>
              <a:rPr lang="en-US" dirty="0">
                <a:effectLst/>
                <a:latin typeface="Vazirmatn Black" pitchFamily="2" charset="-78"/>
                <a:cs typeface="Vazirmatn Black" pitchFamily="2" charset="-78"/>
              </a:rPr>
              <a:t>Scripting Languages</a:t>
            </a:r>
            <a:r>
              <a:rPr lang="fa-IR" dirty="0">
                <a:effectLst/>
                <a:latin typeface="Vazirmatn Black" pitchFamily="2" charset="-78"/>
                <a:cs typeface="Vazirmatn Black" pitchFamily="2" charset="-78"/>
              </a:rPr>
              <a:t>)</a:t>
            </a:r>
            <a:endParaRPr lang="en-US" dirty="0">
              <a:effectLst/>
              <a:latin typeface="Vazirmatn Black" pitchFamily="2" charset="-78"/>
              <a:cs typeface="Vazirmatn Black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3BBAF-7A18-B61A-79C1-6DE582CB2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a-IR" sz="2000" b="1" dirty="0">
                <a:effectLst/>
                <a:latin typeface="Vazirmatn" pitchFamily="2" charset="-78"/>
                <a:cs typeface="Vazirmatn" pitchFamily="2" charset="-78"/>
              </a:rPr>
              <a:t>تعریف:</a:t>
            </a:r>
            <a:r>
              <a:rPr lang="fa-IR" sz="2000" dirty="0">
                <a:latin typeface="Vazirmatn" pitchFamily="2" charset="-78"/>
                <a:cs typeface="Vazirmatn" pitchFamily="2" charset="-78"/>
              </a:rPr>
              <a:t> این </a:t>
            </a:r>
            <a:r>
              <a:rPr lang="fa-IR" sz="2000" dirty="0" err="1">
                <a:latin typeface="Vazirmatn" pitchFamily="2" charset="-78"/>
                <a:cs typeface="Vazirmatn" pitchFamily="2" charset="-78"/>
              </a:rPr>
              <a:t>زبان‌ها</a:t>
            </a:r>
            <a:r>
              <a:rPr lang="fa-IR" sz="2000" dirty="0">
                <a:latin typeface="Vazirmatn" pitchFamily="2" charset="-78"/>
                <a:cs typeface="Vazirmatn" pitchFamily="2" charset="-78"/>
              </a:rPr>
              <a:t> معمولاً برای </a:t>
            </a:r>
            <a:r>
              <a:rPr lang="fa-IR" sz="2000" dirty="0" err="1">
                <a:latin typeface="Vazirmatn" pitchFamily="2" charset="-78"/>
                <a:cs typeface="Vazirmatn" pitchFamily="2" charset="-78"/>
              </a:rPr>
              <a:t>خودکارسازی</a:t>
            </a:r>
            <a:r>
              <a:rPr lang="fa-IR" sz="2000" dirty="0">
                <a:latin typeface="Vazirmatn" pitchFamily="2" charset="-78"/>
                <a:cs typeface="Vazirmatn" pitchFamily="2" charset="-78"/>
              </a:rPr>
              <a:t> وظایف و توسعه </a:t>
            </a:r>
            <a:r>
              <a:rPr lang="fa-IR" sz="2000" dirty="0" err="1">
                <a:latin typeface="Vazirmatn" pitchFamily="2" charset="-78"/>
                <a:cs typeface="Vazirmatn" pitchFamily="2" charset="-78"/>
              </a:rPr>
              <a:t>وب</a:t>
            </a:r>
            <a:r>
              <a:rPr lang="fa-IR" sz="2000" dirty="0">
                <a:latin typeface="Vazirmatn" pitchFamily="2" charset="-78"/>
                <a:cs typeface="Vazirmatn" pitchFamily="2" charset="-78"/>
              </a:rPr>
              <a:t> استفاده </a:t>
            </a:r>
            <a:r>
              <a:rPr lang="fa-IR" sz="2000" dirty="0" err="1">
                <a:latin typeface="Vazirmatn" pitchFamily="2" charset="-78"/>
                <a:cs typeface="Vazirmatn" pitchFamily="2" charset="-78"/>
              </a:rPr>
              <a:t>می‌شوند</a:t>
            </a:r>
            <a:r>
              <a:rPr lang="fa-IR" sz="2000" dirty="0">
                <a:latin typeface="Vazirmatn" pitchFamily="2" charset="-78"/>
                <a:cs typeface="Vazirmatn" pitchFamily="2" charset="-78"/>
              </a:rPr>
              <a:t> و به طور معمول در </a:t>
            </a:r>
            <a:r>
              <a:rPr lang="fa-IR" sz="2000" dirty="0" err="1">
                <a:latin typeface="Vazirmatn" pitchFamily="2" charset="-78"/>
                <a:cs typeface="Vazirmatn" pitchFamily="2" charset="-78"/>
              </a:rPr>
              <a:t>محیط‌های</a:t>
            </a:r>
            <a:r>
              <a:rPr lang="fa-IR" sz="2000" dirty="0">
                <a:latin typeface="Vazirmatn" pitchFamily="2" charset="-78"/>
                <a:cs typeface="Vazirmatn" pitchFamily="2" charset="-78"/>
              </a:rPr>
              <a:t> خاص اجرا </a:t>
            </a:r>
            <a:r>
              <a:rPr lang="fa-IR" sz="2000" dirty="0" err="1">
                <a:latin typeface="Vazirmatn" pitchFamily="2" charset="-78"/>
                <a:cs typeface="Vazirmatn" pitchFamily="2" charset="-78"/>
              </a:rPr>
              <a:t>می‌شوند</a:t>
            </a:r>
            <a:r>
              <a:rPr lang="fa-IR" sz="2000" dirty="0">
                <a:latin typeface="Vazirmatn" pitchFamily="2" charset="-78"/>
                <a:cs typeface="Vazirmatn" pitchFamily="2" charset="-78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a-IR" sz="2000" b="1" dirty="0" err="1">
                <a:effectLst/>
                <a:latin typeface="Vazirmatn" pitchFamily="2" charset="-78"/>
                <a:cs typeface="Vazirmatn" pitchFamily="2" charset="-78"/>
              </a:rPr>
              <a:t>زبان‌های</a:t>
            </a:r>
            <a:r>
              <a:rPr lang="fa-IR" sz="2000" b="1" dirty="0">
                <a:effectLst/>
                <a:latin typeface="Vazirmatn" pitchFamily="2" charset="-78"/>
                <a:cs typeface="Vazirmatn" pitchFamily="2" charset="-78"/>
              </a:rPr>
              <a:t> معروف:</a:t>
            </a:r>
            <a:r>
              <a:rPr lang="fa-IR" sz="2000" dirty="0">
                <a:latin typeface="Vazirmatn" pitchFamily="2" charset="-78"/>
                <a:cs typeface="Vazirmatn" pitchFamily="2" charset="-78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effectLst/>
                <a:latin typeface="Vazirmatn" pitchFamily="2" charset="-78"/>
                <a:cs typeface="Vazirmatn" pitchFamily="2" charset="-78"/>
              </a:rPr>
              <a:t>JavaScript (1995):</a:t>
            </a:r>
            <a:r>
              <a:rPr lang="en-US" sz="2000" dirty="0">
                <a:latin typeface="Vazirmatn" pitchFamily="2" charset="-78"/>
                <a:cs typeface="Vazirmatn" pitchFamily="2" charset="-78"/>
              </a:rPr>
              <a:t> </a:t>
            </a:r>
            <a:r>
              <a:rPr lang="fa-IR" sz="2000" dirty="0">
                <a:latin typeface="Vazirmatn" pitchFamily="2" charset="-78"/>
                <a:cs typeface="Vazirmatn" pitchFamily="2" charset="-78"/>
              </a:rPr>
              <a:t>برای توسعه </a:t>
            </a:r>
            <a:r>
              <a:rPr lang="fa-IR" sz="2000" dirty="0" err="1">
                <a:latin typeface="Vazirmatn" pitchFamily="2" charset="-78"/>
                <a:cs typeface="Vazirmatn" pitchFamily="2" charset="-78"/>
              </a:rPr>
              <a:t>وب</a:t>
            </a:r>
            <a:r>
              <a:rPr lang="fa-IR" sz="2000" dirty="0">
                <a:latin typeface="Vazirmatn" pitchFamily="2" charset="-78"/>
                <a:cs typeface="Vazirmatn" pitchFamily="2" charset="-78"/>
              </a:rPr>
              <a:t> و </a:t>
            </a:r>
            <a:r>
              <a:rPr lang="fa-IR" sz="2000" dirty="0" err="1">
                <a:latin typeface="Vazirmatn" pitchFamily="2" charset="-78"/>
                <a:cs typeface="Vazirmatn" pitchFamily="2" charset="-78"/>
              </a:rPr>
              <a:t>برنامه‌های</a:t>
            </a:r>
            <a:r>
              <a:rPr lang="fa-IR" sz="2000" dirty="0">
                <a:latin typeface="Vazirmatn" pitchFamily="2" charset="-78"/>
                <a:cs typeface="Vazirmatn" pitchFamily="2" charset="-78"/>
              </a:rPr>
              <a:t> تعاملی.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effectLst/>
                <a:latin typeface="Vazirmatn" pitchFamily="2" charset="-78"/>
                <a:cs typeface="Vazirmatn" pitchFamily="2" charset="-78"/>
              </a:rPr>
              <a:t>Python (1991):</a:t>
            </a:r>
            <a:r>
              <a:rPr lang="en-US" sz="2000" dirty="0">
                <a:latin typeface="Vazirmatn" pitchFamily="2" charset="-78"/>
                <a:cs typeface="Vazirmatn" pitchFamily="2" charset="-78"/>
              </a:rPr>
              <a:t> </a:t>
            </a:r>
            <a:r>
              <a:rPr lang="fa-IR" sz="2000" dirty="0">
                <a:latin typeface="Vazirmatn" pitchFamily="2" charset="-78"/>
                <a:cs typeface="Vazirmatn" pitchFamily="2" charset="-78"/>
              </a:rPr>
              <a:t>برای توسعه </a:t>
            </a:r>
            <a:r>
              <a:rPr lang="fa-IR" sz="2000" dirty="0" err="1">
                <a:latin typeface="Vazirmatn" pitchFamily="2" charset="-78"/>
                <a:cs typeface="Vazirmatn" pitchFamily="2" charset="-78"/>
              </a:rPr>
              <a:t>نرم‌افزار</a:t>
            </a:r>
            <a:r>
              <a:rPr lang="fa-IR" sz="2000" dirty="0">
                <a:latin typeface="Vazirmatn" pitchFamily="2" charset="-78"/>
                <a:cs typeface="Vazirmatn" pitchFamily="2" charset="-78"/>
              </a:rPr>
              <a:t>، علم داده، و </a:t>
            </a:r>
            <a:r>
              <a:rPr lang="fa-IR" sz="2000" dirty="0" err="1">
                <a:latin typeface="Vazirmatn" pitchFamily="2" charset="-78"/>
                <a:cs typeface="Vazirmatn" pitchFamily="2" charset="-78"/>
              </a:rPr>
              <a:t>اتوماسیون</a:t>
            </a:r>
            <a:r>
              <a:rPr lang="fa-IR" sz="2000" dirty="0"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effectLst/>
                <a:latin typeface="Vazirmatn" pitchFamily="2" charset="-78"/>
                <a:cs typeface="Vazirmatn" pitchFamily="2" charset="-78"/>
              </a:rPr>
              <a:t>PHP (1995):</a:t>
            </a:r>
            <a:r>
              <a:rPr lang="en-US" sz="2000" dirty="0">
                <a:latin typeface="Vazirmatn" pitchFamily="2" charset="-78"/>
                <a:cs typeface="Vazirmatn" pitchFamily="2" charset="-78"/>
              </a:rPr>
              <a:t> </a:t>
            </a:r>
            <a:r>
              <a:rPr lang="fa-IR" sz="2000" dirty="0">
                <a:latin typeface="Vazirmatn" pitchFamily="2" charset="-78"/>
                <a:cs typeface="Vazirmatn" pitchFamily="2" charset="-78"/>
              </a:rPr>
              <a:t>برای توسعه </a:t>
            </a:r>
            <a:r>
              <a:rPr lang="fa-IR" sz="2000" dirty="0" err="1">
                <a:latin typeface="Vazirmatn" pitchFamily="2" charset="-78"/>
                <a:cs typeface="Vazirmatn" pitchFamily="2" charset="-78"/>
              </a:rPr>
              <a:t>وب‌سایت‌ها</a:t>
            </a:r>
            <a:r>
              <a:rPr lang="fa-IR" sz="2000" dirty="0">
                <a:latin typeface="Vazirmatn" pitchFamily="2" charset="-78"/>
                <a:cs typeface="Vazirmatn" pitchFamily="2" charset="-78"/>
              </a:rPr>
              <a:t> و </a:t>
            </a:r>
            <a:r>
              <a:rPr lang="fa-IR" sz="2000" dirty="0" err="1">
                <a:latin typeface="Vazirmatn" pitchFamily="2" charset="-78"/>
                <a:cs typeface="Vazirmatn" pitchFamily="2" charset="-78"/>
              </a:rPr>
              <a:t>برنامه‌های</a:t>
            </a:r>
            <a:r>
              <a:rPr lang="fa-IR" sz="2000" dirty="0">
                <a:latin typeface="Vazirmatn" pitchFamily="2" charset="-78"/>
                <a:cs typeface="Vazirmatn" pitchFamily="2" charset="-78"/>
              </a:rPr>
              <a:t> </a:t>
            </a:r>
            <a:r>
              <a:rPr lang="fa-IR" sz="2000" dirty="0" err="1">
                <a:latin typeface="Vazirmatn" pitchFamily="2" charset="-78"/>
                <a:cs typeface="Vazirmatn" pitchFamily="2" charset="-78"/>
              </a:rPr>
              <a:t>وب</a:t>
            </a:r>
            <a:r>
              <a:rPr lang="fa-IR" sz="2000" dirty="0">
                <a:latin typeface="Vazirmatn" pitchFamily="2" charset="-78"/>
                <a:cs typeface="Vazirmatn" pitchFamily="2" charset="-78"/>
              </a:rPr>
              <a:t>.</a:t>
            </a:r>
          </a:p>
        </p:txBody>
      </p:sp>
      <p:pic>
        <p:nvPicPr>
          <p:cNvPr id="6" name="Picture 5" descr="A yellow and white logo&#10;&#10;Description automatically generated">
            <a:extLst>
              <a:ext uri="{FF2B5EF4-FFF2-40B4-BE49-F238E27FC236}">
                <a16:creationId xmlns:a16="http://schemas.microsoft.com/office/drawing/2014/main" id="{D0084B9E-CC15-D1D7-F549-9CD09FE479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629" y="3890963"/>
            <a:ext cx="4064000" cy="2286000"/>
          </a:xfrm>
          <a:prstGeom prst="rect">
            <a:avLst/>
          </a:prstGeom>
        </p:spPr>
      </p:pic>
      <p:pic>
        <p:nvPicPr>
          <p:cNvPr id="8" name="Picture 7" descr="A blue and yellow snake logo&#10;&#10;Description automatically generated">
            <a:extLst>
              <a:ext uri="{FF2B5EF4-FFF2-40B4-BE49-F238E27FC236}">
                <a16:creationId xmlns:a16="http://schemas.microsoft.com/office/drawing/2014/main" id="{87335464-EF6D-6959-F5D7-20ACBDFA31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78" y="3128918"/>
            <a:ext cx="1836333" cy="2015376"/>
          </a:xfrm>
          <a:prstGeom prst="rect">
            <a:avLst/>
          </a:prstGeom>
        </p:spPr>
      </p:pic>
      <p:pic>
        <p:nvPicPr>
          <p:cNvPr id="10" name="Picture 9" descr="A blue oval with black letters">
            <a:extLst>
              <a:ext uri="{FF2B5EF4-FFF2-40B4-BE49-F238E27FC236}">
                <a16:creationId xmlns:a16="http://schemas.microsoft.com/office/drawing/2014/main" id="{E92BC9A6-177D-ABA6-0807-D7782CD657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73" y="4333806"/>
            <a:ext cx="2653645" cy="265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504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672</Words>
  <Application>Microsoft Office PowerPoint</Application>
  <PresentationFormat>Widescreen</PresentationFormat>
  <Paragraphs>103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Vazirmatn</vt:lpstr>
      <vt:lpstr>Vazirmatn Black</vt:lpstr>
      <vt:lpstr>Office Theme</vt:lpstr>
      <vt:lpstr>PowerPoint Presentation</vt:lpstr>
      <vt:lpstr>آشنایی با زبان‌های برنامه‌نویسی </vt:lpstr>
      <vt:lpstr>چرا برنامه مینویسیم؟</vt:lpstr>
      <vt:lpstr>انواع زبان های برنامه نویسی</vt:lpstr>
      <vt:lpstr>زبان‌های ماشین Machine Languages))</vt:lpstr>
      <vt:lpstr>زبان‌های اسمبلی Assembly Languages))</vt:lpstr>
      <vt:lpstr>زبان‌های سطح بالا High-Level Languages))</vt:lpstr>
      <vt:lpstr>زبان‌های شیءگرا (Object-Oriented Languages)</vt:lpstr>
      <vt:lpstr>زبان‌های اسکریپتی (Scripting Languages)</vt:lpstr>
      <vt:lpstr>زبان‌های تابعی Functional Languages))</vt:lpstr>
      <vt:lpstr>زبان‌های جدید و مدرن</vt:lpstr>
      <vt:lpstr>تاریخچه و اصالت</vt:lpstr>
      <vt:lpstr>تاریخچه</vt:lpstr>
      <vt:lpstr>بررسی پیشینه‌ی سی‌شارپ</vt:lpstr>
      <vt:lpstr>فریم ورک ، زبان ، وب فریم ورک؟</vt:lpstr>
      <vt:lpstr>با سی‌شارپ چه برنامه‌هایی می‌توانیم بنویسیم؟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fateme mohamadi2</dc:creator>
  <cp:lastModifiedBy>Massoud Beygi</cp:lastModifiedBy>
  <cp:revision>5</cp:revision>
  <dcterms:created xsi:type="dcterms:W3CDTF">2024-10-05T09:48:47Z</dcterms:created>
  <dcterms:modified xsi:type="dcterms:W3CDTF">2024-10-24T12:38:20Z</dcterms:modified>
</cp:coreProperties>
</file>